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9" r:id="rId8"/>
    <p:sldId id="270" r:id="rId9"/>
    <p:sldId id="260" r:id="rId10"/>
    <p:sldId id="261" r:id="rId11"/>
    <p:sldId id="263" r:id="rId12"/>
    <p:sldId id="264" r:id="rId13"/>
    <p:sldId id="265" r:id="rId14"/>
    <p:sldId id="266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84D96D-AE82-4D56-A861-0E36C10A408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E61F867-EEE1-474F-A68D-62694AF61D3B}">
      <dgm:prSet/>
      <dgm:spPr/>
      <dgm:t>
        <a:bodyPr/>
        <a:lstStyle/>
        <a:p>
          <a:r>
            <a:rPr lang="en-US" b="0" i="0" dirty="0"/>
            <a:t>WAF, web </a:t>
          </a:r>
          <a:r>
            <a:rPr lang="en-US" b="0" i="0" dirty="0" err="1"/>
            <a:t>uygulamalarını</a:t>
          </a:r>
          <a:r>
            <a:rPr lang="en-US" b="0" i="0" dirty="0"/>
            <a:t> </a:t>
          </a:r>
          <a:r>
            <a:rPr lang="en-US" b="0" i="0" dirty="0" err="1"/>
            <a:t>siber</a:t>
          </a:r>
          <a:r>
            <a:rPr lang="en-US" b="0" i="0" dirty="0"/>
            <a:t> </a:t>
          </a:r>
          <a:r>
            <a:rPr lang="en-US" b="0" i="0" dirty="0" err="1"/>
            <a:t>saldırılara</a:t>
          </a:r>
          <a:r>
            <a:rPr lang="en-US" b="0" i="0" dirty="0"/>
            <a:t> </a:t>
          </a:r>
          <a:r>
            <a:rPr lang="en-US" b="0" i="0" dirty="0" err="1"/>
            <a:t>karşı</a:t>
          </a:r>
          <a:r>
            <a:rPr lang="en-US" b="0" i="0" dirty="0"/>
            <a:t> </a:t>
          </a:r>
          <a:r>
            <a:rPr lang="en-US" b="0" i="0" dirty="0" err="1"/>
            <a:t>koruyan</a:t>
          </a:r>
          <a:r>
            <a:rPr lang="en-US" b="0" i="0" dirty="0"/>
            <a:t> </a:t>
          </a:r>
          <a:r>
            <a:rPr lang="en-US" b="0" i="0" dirty="0" err="1"/>
            <a:t>bir</a:t>
          </a:r>
          <a:r>
            <a:rPr lang="en-US" b="0" i="0" dirty="0"/>
            <a:t> </a:t>
          </a:r>
          <a:r>
            <a:rPr lang="en-US" b="0" i="0" dirty="0" err="1"/>
            <a:t>güvenlik</a:t>
          </a:r>
          <a:r>
            <a:rPr lang="en-US" b="0" i="0" dirty="0"/>
            <a:t> </a:t>
          </a:r>
          <a:r>
            <a:rPr lang="en-US" b="0" i="0" dirty="0" err="1"/>
            <a:t>önlemidir</a:t>
          </a:r>
          <a:r>
            <a:rPr lang="en-US" b="0" i="0" dirty="0"/>
            <a:t>.</a:t>
          </a:r>
          <a:endParaRPr lang="en-US" dirty="0"/>
        </a:p>
      </dgm:t>
    </dgm:pt>
    <dgm:pt modelId="{4F8AF751-A28A-4A97-BEBD-E59809AC5226}" type="parTrans" cxnId="{AE6EBF9B-5BB9-4992-805B-2C79200793FC}">
      <dgm:prSet/>
      <dgm:spPr/>
      <dgm:t>
        <a:bodyPr/>
        <a:lstStyle/>
        <a:p>
          <a:endParaRPr lang="en-US"/>
        </a:p>
      </dgm:t>
    </dgm:pt>
    <dgm:pt modelId="{F59480AA-7F7B-4415-BEFB-9A1351815122}" type="sibTrans" cxnId="{AE6EBF9B-5BB9-4992-805B-2C79200793FC}">
      <dgm:prSet/>
      <dgm:spPr/>
      <dgm:t>
        <a:bodyPr/>
        <a:lstStyle/>
        <a:p>
          <a:endParaRPr lang="en-US"/>
        </a:p>
      </dgm:t>
    </dgm:pt>
    <dgm:pt modelId="{9EDED506-D89D-4CD1-BF8D-996F9ECB48C9}">
      <dgm:prSet/>
      <dgm:spPr/>
      <dgm:t>
        <a:bodyPr/>
        <a:lstStyle/>
        <a:p>
          <a:r>
            <a:rPr lang="en-US" b="0" i="0"/>
            <a:t>HTTP trafiğini izler ve zararlı girişleri tespit eder.</a:t>
          </a:r>
          <a:endParaRPr lang="en-US"/>
        </a:p>
      </dgm:t>
    </dgm:pt>
    <dgm:pt modelId="{0C879EFB-7A77-4A5B-AB6F-BFFF9E84AB90}" type="parTrans" cxnId="{EAE8B828-8AF5-4CBA-A9A1-09AEEBE3E764}">
      <dgm:prSet/>
      <dgm:spPr/>
      <dgm:t>
        <a:bodyPr/>
        <a:lstStyle/>
        <a:p>
          <a:endParaRPr lang="en-US"/>
        </a:p>
      </dgm:t>
    </dgm:pt>
    <dgm:pt modelId="{409E5DBE-C9A5-43B0-BFCE-F476188F3760}" type="sibTrans" cxnId="{EAE8B828-8AF5-4CBA-A9A1-09AEEBE3E764}">
      <dgm:prSet/>
      <dgm:spPr/>
      <dgm:t>
        <a:bodyPr/>
        <a:lstStyle/>
        <a:p>
          <a:endParaRPr lang="en-US"/>
        </a:p>
      </dgm:t>
    </dgm:pt>
    <dgm:pt modelId="{78873585-F57D-4F7E-9238-2B46067B79B9}" type="pres">
      <dgm:prSet presAssocID="{B484D96D-AE82-4D56-A861-0E36C10A4086}" presName="root" presStyleCnt="0">
        <dgm:presLayoutVars>
          <dgm:dir/>
          <dgm:resizeHandles val="exact"/>
        </dgm:presLayoutVars>
      </dgm:prSet>
      <dgm:spPr/>
    </dgm:pt>
    <dgm:pt modelId="{BD03759F-5090-4F94-990D-21700391CE8B}" type="pres">
      <dgm:prSet presAssocID="{CE61F867-EEE1-474F-A68D-62694AF61D3B}" presName="compNode" presStyleCnt="0"/>
      <dgm:spPr/>
    </dgm:pt>
    <dgm:pt modelId="{0DCA766D-8AAB-4439-B1EE-D51822932175}" type="pres">
      <dgm:prSet presAssocID="{CE61F867-EEE1-474F-A68D-62694AF61D3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4C152D04-3B60-4A90-9C9F-4FE484116380}" type="pres">
      <dgm:prSet presAssocID="{CE61F867-EEE1-474F-A68D-62694AF61D3B}" presName="spaceRect" presStyleCnt="0"/>
      <dgm:spPr/>
    </dgm:pt>
    <dgm:pt modelId="{CA3A7905-6CA9-41DA-AB72-D70651295624}" type="pres">
      <dgm:prSet presAssocID="{CE61F867-EEE1-474F-A68D-62694AF61D3B}" presName="textRect" presStyleLbl="revTx" presStyleIdx="0" presStyleCnt="2">
        <dgm:presLayoutVars>
          <dgm:chMax val="1"/>
          <dgm:chPref val="1"/>
        </dgm:presLayoutVars>
      </dgm:prSet>
      <dgm:spPr/>
    </dgm:pt>
    <dgm:pt modelId="{02E21F8D-A70F-4C21-8B8E-D7E068DA60C5}" type="pres">
      <dgm:prSet presAssocID="{F59480AA-7F7B-4415-BEFB-9A1351815122}" presName="sibTrans" presStyleCnt="0"/>
      <dgm:spPr/>
    </dgm:pt>
    <dgm:pt modelId="{8BD4401D-DB11-4C46-8FEA-AE24381D0942}" type="pres">
      <dgm:prSet presAssocID="{9EDED506-D89D-4CD1-BF8D-996F9ECB48C9}" presName="compNode" presStyleCnt="0"/>
      <dgm:spPr/>
    </dgm:pt>
    <dgm:pt modelId="{19FE702D-A99C-45AC-9A6B-A6DEACA2BF75}" type="pres">
      <dgm:prSet presAssocID="{9EDED506-D89D-4CD1-BF8D-996F9ECB48C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0272EC1E-82B0-4CEE-86CA-C9AA256DF9CC}" type="pres">
      <dgm:prSet presAssocID="{9EDED506-D89D-4CD1-BF8D-996F9ECB48C9}" presName="spaceRect" presStyleCnt="0"/>
      <dgm:spPr/>
    </dgm:pt>
    <dgm:pt modelId="{71AFE073-575E-4B15-A573-7EB5D2247E6B}" type="pres">
      <dgm:prSet presAssocID="{9EDED506-D89D-4CD1-BF8D-996F9ECB48C9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DD1E7912-07C1-40ED-B703-FFED01D4B6EC}" type="presOf" srcId="{B484D96D-AE82-4D56-A861-0E36C10A4086}" destId="{78873585-F57D-4F7E-9238-2B46067B79B9}" srcOrd="0" destOrd="0" presId="urn:microsoft.com/office/officeart/2018/2/layout/IconLabelList"/>
    <dgm:cxn modelId="{EAE8B828-8AF5-4CBA-A9A1-09AEEBE3E764}" srcId="{B484D96D-AE82-4D56-A861-0E36C10A4086}" destId="{9EDED506-D89D-4CD1-BF8D-996F9ECB48C9}" srcOrd="1" destOrd="0" parTransId="{0C879EFB-7A77-4A5B-AB6F-BFFF9E84AB90}" sibTransId="{409E5DBE-C9A5-43B0-BFCE-F476188F3760}"/>
    <dgm:cxn modelId="{F8218897-CFAF-46E9-B344-C675D9BEF4FA}" type="presOf" srcId="{CE61F867-EEE1-474F-A68D-62694AF61D3B}" destId="{CA3A7905-6CA9-41DA-AB72-D70651295624}" srcOrd="0" destOrd="0" presId="urn:microsoft.com/office/officeart/2018/2/layout/IconLabelList"/>
    <dgm:cxn modelId="{AE6EBF9B-5BB9-4992-805B-2C79200793FC}" srcId="{B484D96D-AE82-4D56-A861-0E36C10A4086}" destId="{CE61F867-EEE1-474F-A68D-62694AF61D3B}" srcOrd="0" destOrd="0" parTransId="{4F8AF751-A28A-4A97-BEBD-E59809AC5226}" sibTransId="{F59480AA-7F7B-4415-BEFB-9A1351815122}"/>
    <dgm:cxn modelId="{12577DC6-6D9B-4006-90D4-0BE309D74B19}" type="presOf" srcId="{9EDED506-D89D-4CD1-BF8D-996F9ECB48C9}" destId="{71AFE073-575E-4B15-A573-7EB5D2247E6B}" srcOrd="0" destOrd="0" presId="urn:microsoft.com/office/officeart/2018/2/layout/IconLabelList"/>
    <dgm:cxn modelId="{F2B5490F-DCDA-4ACD-B1FA-F6FB613476A4}" type="presParOf" srcId="{78873585-F57D-4F7E-9238-2B46067B79B9}" destId="{BD03759F-5090-4F94-990D-21700391CE8B}" srcOrd="0" destOrd="0" presId="urn:microsoft.com/office/officeart/2018/2/layout/IconLabelList"/>
    <dgm:cxn modelId="{F53E2FBC-400F-4535-A33D-95D79C136315}" type="presParOf" srcId="{BD03759F-5090-4F94-990D-21700391CE8B}" destId="{0DCA766D-8AAB-4439-B1EE-D51822932175}" srcOrd="0" destOrd="0" presId="urn:microsoft.com/office/officeart/2018/2/layout/IconLabelList"/>
    <dgm:cxn modelId="{93010B7E-AE73-405F-B3CC-2C1C58083ECD}" type="presParOf" srcId="{BD03759F-5090-4F94-990D-21700391CE8B}" destId="{4C152D04-3B60-4A90-9C9F-4FE484116380}" srcOrd="1" destOrd="0" presId="urn:microsoft.com/office/officeart/2018/2/layout/IconLabelList"/>
    <dgm:cxn modelId="{B481B45D-62EA-4E9C-B3A4-6E5B84CC6F8F}" type="presParOf" srcId="{BD03759F-5090-4F94-990D-21700391CE8B}" destId="{CA3A7905-6CA9-41DA-AB72-D70651295624}" srcOrd="2" destOrd="0" presId="urn:microsoft.com/office/officeart/2018/2/layout/IconLabelList"/>
    <dgm:cxn modelId="{86DA4510-9FE1-4CA2-913D-287E208D1D94}" type="presParOf" srcId="{78873585-F57D-4F7E-9238-2B46067B79B9}" destId="{02E21F8D-A70F-4C21-8B8E-D7E068DA60C5}" srcOrd="1" destOrd="0" presId="urn:microsoft.com/office/officeart/2018/2/layout/IconLabelList"/>
    <dgm:cxn modelId="{C19A3B37-4A9C-45DE-880C-DB0F568C7F00}" type="presParOf" srcId="{78873585-F57D-4F7E-9238-2B46067B79B9}" destId="{8BD4401D-DB11-4C46-8FEA-AE24381D0942}" srcOrd="2" destOrd="0" presId="urn:microsoft.com/office/officeart/2018/2/layout/IconLabelList"/>
    <dgm:cxn modelId="{576802A5-6624-4461-AD9C-D2F7683660E4}" type="presParOf" srcId="{8BD4401D-DB11-4C46-8FEA-AE24381D0942}" destId="{19FE702D-A99C-45AC-9A6B-A6DEACA2BF75}" srcOrd="0" destOrd="0" presId="urn:microsoft.com/office/officeart/2018/2/layout/IconLabelList"/>
    <dgm:cxn modelId="{B79044C9-8906-4C35-B4A9-C5F91F6C737E}" type="presParOf" srcId="{8BD4401D-DB11-4C46-8FEA-AE24381D0942}" destId="{0272EC1E-82B0-4CEE-86CA-C9AA256DF9CC}" srcOrd="1" destOrd="0" presId="urn:microsoft.com/office/officeart/2018/2/layout/IconLabelList"/>
    <dgm:cxn modelId="{1A3DA4EE-8432-4F49-AAA6-4338E77F8F15}" type="presParOf" srcId="{8BD4401D-DB11-4C46-8FEA-AE24381D0942}" destId="{71AFE073-575E-4B15-A573-7EB5D2247E6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F6D9F8-4C4C-482A-A6F8-0A9F7559DD9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40364B2-0A37-4A0F-8A4B-8D411172CE3B}">
      <dgm:prSet/>
      <dgm:spPr/>
      <dgm:t>
        <a:bodyPr/>
        <a:lstStyle/>
        <a:p>
          <a:pPr>
            <a:defRPr cap="all"/>
          </a:pPr>
          <a:r>
            <a:rPr lang="en-US" cap="none" baseline="0" dirty="0"/>
            <a:t>Web </a:t>
          </a:r>
          <a:r>
            <a:rPr lang="en-US" cap="none" baseline="0" dirty="0" err="1"/>
            <a:t>uygulamaları</a:t>
          </a:r>
          <a:r>
            <a:rPr lang="en-US" cap="none" baseline="0" dirty="0"/>
            <a:t> </a:t>
          </a:r>
          <a:r>
            <a:rPr lang="en-US" cap="none" baseline="0" dirty="0" err="1"/>
            <a:t>sıklıkla</a:t>
          </a:r>
          <a:r>
            <a:rPr lang="en-US" cap="none" baseline="0" dirty="0"/>
            <a:t> </a:t>
          </a:r>
          <a:r>
            <a:rPr lang="en-US" cap="none" baseline="0" dirty="0" err="1"/>
            <a:t>hedef</a:t>
          </a:r>
          <a:r>
            <a:rPr lang="en-US" cap="none" baseline="0" dirty="0"/>
            <a:t> </a:t>
          </a:r>
          <a:r>
            <a:rPr lang="en-US" cap="none" baseline="0" dirty="0" err="1"/>
            <a:t>alınır</a:t>
          </a:r>
          <a:r>
            <a:rPr lang="en-US" cap="none" baseline="0" dirty="0"/>
            <a:t> </a:t>
          </a:r>
          <a:r>
            <a:rPr lang="en-US" cap="none" baseline="0" dirty="0" err="1"/>
            <a:t>ve</a:t>
          </a:r>
          <a:r>
            <a:rPr lang="en-US" cap="none" baseline="0" dirty="0"/>
            <a:t> </a:t>
          </a:r>
          <a:r>
            <a:rPr lang="en-US" cap="none" baseline="0" dirty="0" err="1"/>
            <a:t>çeşitli</a:t>
          </a:r>
          <a:r>
            <a:rPr lang="en-US" cap="none" baseline="0" dirty="0"/>
            <a:t> </a:t>
          </a:r>
          <a:r>
            <a:rPr lang="en-US" cap="none" baseline="0" dirty="0" err="1"/>
            <a:t>saldırılara</a:t>
          </a:r>
          <a:r>
            <a:rPr lang="en-US" cap="none" baseline="0" dirty="0"/>
            <a:t> </a:t>
          </a:r>
          <a:r>
            <a:rPr lang="en-US" cap="none" baseline="0" dirty="0" err="1"/>
            <a:t>maruz</a:t>
          </a:r>
          <a:r>
            <a:rPr lang="en-US" cap="none" baseline="0" dirty="0"/>
            <a:t> </a:t>
          </a:r>
          <a:r>
            <a:rPr lang="en-US" cap="none" baseline="0" dirty="0" err="1"/>
            <a:t>kalabilir</a:t>
          </a:r>
          <a:r>
            <a:rPr lang="en-US" cap="none" baseline="0" dirty="0"/>
            <a:t>.</a:t>
          </a:r>
          <a:endParaRPr lang="en-US" cap="none" dirty="0"/>
        </a:p>
      </dgm:t>
    </dgm:pt>
    <dgm:pt modelId="{5D47EA4C-009C-4A6C-B559-10B1E5C87E32}" type="parTrans" cxnId="{3B101895-A515-41AB-B171-6194F9B559D4}">
      <dgm:prSet/>
      <dgm:spPr/>
      <dgm:t>
        <a:bodyPr/>
        <a:lstStyle/>
        <a:p>
          <a:endParaRPr lang="en-US"/>
        </a:p>
      </dgm:t>
    </dgm:pt>
    <dgm:pt modelId="{BC11E18E-6A28-46A0-AEC1-4E17100E90C9}" type="sibTrans" cxnId="{3B101895-A515-41AB-B171-6194F9B559D4}">
      <dgm:prSet/>
      <dgm:spPr/>
      <dgm:t>
        <a:bodyPr/>
        <a:lstStyle/>
        <a:p>
          <a:endParaRPr lang="en-US"/>
        </a:p>
      </dgm:t>
    </dgm:pt>
    <dgm:pt modelId="{85FF964A-1112-44BA-BCEC-79AAC9D2427C}">
      <dgm:prSet/>
      <dgm:spPr/>
      <dgm:t>
        <a:bodyPr/>
        <a:lstStyle/>
        <a:p>
          <a:pPr>
            <a:defRPr cap="all"/>
          </a:pPr>
          <a:r>
            <a:rPr lang="en-US" cap="none" baseline="0" dirty="0"/>
            <a:t>Veri </a:t>
          </a:r>
          <a:r>
            <a:rPr lang="en-US" cap="none" baseline="0" dirty="0" err="1"/>
            <a:t>sızıntısı</a:t>
          </a:r>
          <a:r>
            <a:rPr lang="en-US" cap="none" baseline="0" dirty="0"/>
            <a:t>, SQL </a:t>
          </a:r>
          <a:r>
            <a:rPr lang="en-US" cap="none" baseline="0" dirty="0" err="1"/>
            <a:t>enjeksiyonu</a:t>
          </a:r>
          <a:r>
            <a:rPr lang="en-US" cap="none" baseline="0" dirty="0"/>
            <a:t>, XSS (cross-site scripting) </a:t>
          </a:r>
          <a:r>
            <a:rPr lang="en-US" cap="none" baseline="0" dirty="0" err="1"/>
            <a:t>gibi</a:t>
          </a:r>
          <a:r>
            <a:rPr lang="en-US" cap="none" baseline="0" dirty="0"/>
            <a:t> </a:t>
          </a:r>
          <a:r>
            <a:rPr lang="en-US" cap="none" baseline="0" dirty="0" err="1"/>
            <a:t>yaygın</a:t>
          </a:r>
          <a:r>
            <a:rPr lang="en-US" cap="none" baseline="0" dirty="0"/>
            <a:t> </a:t>
          </a:r>
          <a:r>
            <a:rPr lang="en-US" cap="none" baseline="0" dirty="0" err="1"/>
            <a:t>saldırılara</a:t>
          </a:r>
          <a:r>
            <a:rPr lang="en-US" cap="none" baseline="0" dirty="0"/>
            <a:t> </a:t>
          </a:r>
          <a:r>
            <a:rPr lang="en-US" cap="none" baseline="0" dirty="0" err="1"/>
            <a:t>karşı</a:t>
          </a:r>
          <a:r>
            <a:rPr lang="en-US" cap="none" baseline="0" dirty="0"/>
            <a:t> </a:t>
          </a:r>
          <a:r>
            <a:rPr lang="en-US" cap="none" baseline="0" dirty="0" err="1"/>
            <a:t>koruma</a:t>
          </a:r>
          <a:r>
            <a:rPr lang="en-US" cap="none" baseline="0" dirty="0"/>
            <a:t> </a:t>
          </a:r>
          <a:r>
            <a:rPr lang="en-US" cap="none" baseline="0" dirty="0" err="1"/>
            <a:t>sağlar</a:t>
          </a:r>
          <a:r>
            <a:rPr lang="en-US" cap="none" baseline="0" dirty="0"/>
            <a:t>.</a:t>
          </a:r>
          <a:endParaRPr lang="en-US" cap="none" dirty="0"/>
        </a:p>
      </dgm:t>
    </dgm:pt>
    <dgm:pt modelId="{CDDC83C5-3990-47F7-92D6-E5733AFFDD99}" type="parTrans" cxnId="{A9D3A3C1-B841-4D2B-AD30-21A58EA0920D}">
      <dgm:prSet/>
      <dgm:spPr/>
      <dgm:t>
        <a:bodyPr/>
        <a:lstStyle/>
        <a:p>
          <a:endParaRPr lang="en-US"/>
        </a:p>
      </dgm:t>
    </dgm:pt>
    <dgm:pt modelId="{D68926AF-89DE-41C3-9D2B-38870768F595}" type="sibTrans" cxnId="{A9D3A3C1-B841-4D2B-AD30-21A58EA0920D}">
      <dgm:prSet/>
      <dgm:spPr/>
      <dgm:t>
        <a:bodyPr/>
        <a:lstStyle/>
        <a:p>
          <a:endParaRPr lang="en-US"/>
        </a:p>
      </dgm:t>
    </dgm:pt>
    <dgm:pt modelId="{E4418331-C0A8-43B2-B4DA-C921AA8537BB}" type="pres">
      <dgm:prSet presAssocID="{57F6D9F8-4C4C-482A-A6F8-0A9F7559DD9E}" presName="root" presStyleCnt="0">
        <dgm:presLayoutVars>
          <dgm:dir/>
          <dgm:resizeHandles val="exact"/>
        </dgm:presLayoutVars>
      </dgm:prSet>
      <dgm:spPr/>
    </dgm:pt>
    <dgm:pt modelId="{5F1827B7-4DEC-4977-8F3D-936927D036CF}" type="pres">
      <dgm:prSet presAssocID="{A40364B2-0A37-4A0F-8A4B-8D411172CE3B}" presName="compNode" presStyleCnt="0"/>
      <dgm:spPr/>
    </dgm:pt>
    <dgm:pt modelId="{B5D07D0A-B1C6-47F7-A164-B1BB884D4726}" type="pres">
      <dgm:prSet presAssocID="{A40364B2-0A37-4A0F-8A4B-8D411172CE3B}" presName="iconBgRect" presStyleLbl="bgShp" presStyleIdx="0" presStyleCnt="2"/>
      <dgm:spPr/>
    </dgm:pt>
    <dgm:pt modelId="{9D308AD3-7F86-49E3-989F-8110E572975D}" type="pres">
      <dgm:prSet presAssocID="{A40364B2-0A37-4A0F-8A4B-8D411172CE3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D2F0B17E-4EEF-47B9-A855-BAD27D3CCFD0}" type="pres">
      <dgm:prSet presAssocID="{A40364B2-0A37-4A0F-8A4B-8D411172CE3B}" presName="spaceRect" presStyleCnt="0"/>
      <dgm:spPr/>
    </dgm:pt>
    <dgm:pt modelId="{16253C13-6835-4EF9-9A5B-F5B5F42564AD}" type="pres">
      <dgm:prSet presAssocID="{A40364B2-0A37-4A0F-8A4B-8D411172CE3B}" presName="textRect" presStyleLbl="revTx" presStyleIdx="0" presStyleCnt="2">
        <dgm:presLayoutVars>
          <dgm:chMax val="1"/>
          <dgm:chPref val="1"/>
        </dgm:presLayoutVars>
      </dgm:prSet>
      <dgm:spPr/>
    </dgm:pt>
    <dgm:pt modelId="{BBA04436-A3CB-4D5A-B364-C8C9FEC2538A}" type="pres">
      <dgm:prSet presAssocID="{BC11E18E-6A28-46A0-AEC1-4E17100E90C9}" presName="sibTrans" presStyleCnt="0"/>
      <dgm:spPr/>
    </dgm:pt>
    <dgm:pt modelId="{F0218C93-8F4D-4FBD-BA75-2EB1B800AB5F}" type="pres">
      <dgm:prSet presAssocID="{85FF964A-1112-44BA-BCEC-79AAC9D2427C}" presName="compNode" presStyleCnt="0"/>
      <dgm:spPr/>
    </dgm:pt>
    <dgm:pt modelId="{F6B7083A-5ABE-4A64-83E3-071D18086CF1}" type="pres">
      <dgm:prSet presAssocID="{85FF964A-1112-44BA-BCEC-79AAC9D2427C}" presName="iconBgRect" presStyleLbl="bgShp" presStyleIdx="1" presStyleCnt="2"/>
      <dgm:spPr/>
    </dgm:pt>
    <dgm:pt modelId="{6FC2B4B7-D73C-45EE-9644-95CABBED69D5}" type="pres">
      <dgm:prSet presAssocID="{85FF964A-1112-44BA-BCEC-79AAC9D2427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B883ECA1-7037-4A68-8D35-ACC34C1DF9DB}" type="pres">
      <dgm:prSet presAssocID="{85FF964A-1112-44BA-BCEC-79AAC9D2427C}" presName="spaceRect" presStyleCnt="0"/>
      <dgm:spPr/>
    </dgm:pt>
    <dgm:pt modelId="{7C111F5D-ECF7-4C60-BFF9-24DBDEB7C2BC}" type="pres">
      <dgm:prSet presAssocID="{85FF964A-1112-44BA-BCEC-79AAC9D2427C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096CEB64-8236-41FC-A717-8CCA89DD1174}" type="presOf" srcId="{85FF964A-1112-44BA-BCEC-79AAC9D2427C}" destId="{7C111F5D-ECF7-4C60-BFF9-24DBDEB7C2BC}" srcOrd="0" destOrd="0" presId="urn:microsoft.com/office/officeart/2018/5/layout/IconCircleLabelList"/>
    <dgm:cxn modelId="{3B101895-A515-41AB-B171-6194F9B559D4}" srcId="{57F6D9F8-4C4C-482A-A6F8-0A9F7559DD9E}" destId="{A40364B2-0A37-4A0F-8A4B-8D411172CE3B}" srcOrd="0" destOrd="0" parTransId="{5D47EA4C-009C-4A6C-B559-10B1E5C87E32}" sibTransId="{BC11E18E-6A28-46A0-AEC1-4E17100E90C9}"/>
    <dgm:cxn modelId="{7D95659D-6D53-4A67-830E-EE8CECDE3AFC}" type="presOf" srcId="{57F6D9F8-4C4C-482A-A6F8-0A9F7559DD9E}" destId="{E4418331-C0A8-43B2-B4DA-C921AA8537BB}" srcOrd="0" destOrd="0" presId="urn:microsoft.com/office/officeart/2018/5/layout/IconCircleLabelList"/>
    <dgm:cxn modelId="{A9D3A3C1-B841-4D2B-AD30-21A58EA0920D}" srcId="{57F6D9F8-4C4C-482A-A6F8-0A9F7559DD9E}" destId="{85FF964A-1112-44BA-BCEC-79AAC9D2427C}" srcOrd="1" destOrd="0" parTransId="{CDDC83C5-3990-47F7-92D6-E5733AFFDD99}" sibTransId="{D68926AF-89DE-41C3-9D2B-38870768F595}"/>
    <dgm:cxn modelId="{9FD732D6-6905-4FF4-8EB2-FA03517C7772}" type="presOf" srcId="{A40364B2-0A37-4A0F-8A4B-8D411172CE3B}" destId="{16253C13-6835-4EF9-9A5B-F5B5F42564AD}" srcOrd="0" destOrd="0" presId="urn:microsoft.com/office/officeart/2018/5/layout/IconCircleLabelList"/>
    <dgm:cxn modelId="{948AA71E-DBFF-45CB-BE13-C6AEFADCBB80}" type="presParOf" srcId="{E4418331-C0A8-43B2-B4DA-C921AA8537BB}" destId="{5F1827B7-4DEC-4977-8F3D-936927D036CF}" srcOrd="0" destOrd="0" presId="urn:microsoft.com/office/officeart/2018/5/layout/IconCircleLabelList"/>
    <dgm:cxn modelId="{7CCAC345-B218-49CB-A991-CCE36AF4CE96}" type="presParOf" srcId="{5F1827B7-4DEC-4977-8F3D-936927D036CF}" destId="{B5D07D0A-B1C6-47F7-A164-B1BB884D4726}" srcOrd="0" destOrd="0" presId="urn:microsoft.com/office/officeart/2018/5/layout/IconCircleLabelList"/>
    <dgm:cxn modelId="{E5316642-CC60-4C00-9623-71D004255D95}" type="presParOf" srcId="{5F1827B7-4DEC-4977-8F3D-936927D036CF}" destId="{9D308AD3-7F86-49E3-989F-8110E572975D}" srcOrd="1" destOrd="0" presId="urn:microsoft.com/office/officeart/2018/5/layout/IconCircleLabelList"/>
    <dgm:cxn modelId="{F3E5DE3C-F7BD-42FF-BBCD-9CB603A1A1E8}" type="presParOf" srcId="{5F1827B7-4DEC-4977-8F3D-936927D036CF}" destId="{D2F0B17E-4EEF-47B9-A855-BAD27D3CCFD0}" srcOrd="2" destOrd="0" presId="urn:microsoft.com/office/officeart/2018/5/layout/IconCircleLabelList"/>
    <dgm:cxn modelId="{F99DAB12-BE91-4D32-AE8E-8D53421D0AC7}" type="presParOf" srcId="{5F1827B7-4DEC-4977-8F3D-936927D036CF}" destId="{16253C13-6835-4EF9-9A5B-F5B5F42564AD}" srcOrd="3" destOrd="0" presId="urn:microsoft.com/office/officeart/2018/5/layout/IconCircleLabelList"/>
    <dgm:cxn modelId="{8A1C0A12-7E5B-4238-9373-3494DA145A12}" type="presParOf" srcId="{E4418331-C0A8-43B2-B4DA-C921AA8537BB}" destId="{BBA04436-A3CB-4D5A-B364-C8C9FEC2538A}" srcOrd="1" destOrd="0" presId="urn:microsoft.com/office/officeart/2018/5/layout/IconCircleLabelList"/>
    <dgm:cxn modelId="{B8120448-C919-4B83-8CBE-87BCF25F26F7}" type="presParOf" srcId="{E4418331-C0A8-43B2-B4DA-C921AA8537BB}" destId="{F0218C93-8F4D-4FBD-BA75-2EB1B800AB5F}" srcOrd="2" destOrd="0" presId="urn:microsoft.com/office/officeart/2018/5/layout/IconCircleLabelList"/>
    <dgm:cxn modelId="{7F84FFF4-9D69-4297-BFED-C7052A533CCE}" type="presParOf" srcId="{F0218C93-8F4D-4FBD-BA75-2EB1B800AB5F}" destId="{F6B7083A-5ABE-4A64-83E3-071D18086CF1}" srcOrd="0" destOrd="0" presId="urn:microsoft.com/office/officeart/2018/5/layout/IconCircleLabelList"/>
    <dgm:cxn modelId="{B56083F8-601F-4289-AD16-960E66DD45A3}" type="presParOf" srcId="{F0218C93-8F4D-4FBD-BA75-2EB1B800AB5F}" destId="{6FC2B4B7-D73C-45EE-9644-95CABBED69D5}" srcOrd="1" destOrd="0" presId="urn:microsoft.com/office/officeart/2018/5/layout/IconCircleLabelList"/>
    <dgm:cxn modelId="{CE2B9CB8-CCBD-4044-8474-EF0645D01F76}" type="presParOf" srcId="{F0218C93-8F4D-4FBD-BA75-2EB1B800AB5F}" destId="{B883ECA1-7037-4A68-8D35-ACC34C1DF9DB}" srcOrd="2" destOrd="0" presId="urn:microsoft.com/office/officeart/2018/5/layout/IconCircleLabelList"/>
    <dgm:cxn modelId="{28346018-156B-499E-99D6-D5F4F9A6DCF0}" type="presParOf" srcId="{F0218C93-8F4D-4FBD-BA75-2EB1B800AB5F}" destId="{7C111F5D-ECF7-4C60-BFF9-24DBDEB7C2BC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88F4AC-9299-40C4-8822-92F97EEDFEEE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28E1EDD-C5E0-4847-A3CB-AE8B2867CEE9}">
      <dgm:prSet/>
      <dgm:spPr/>
      <dgm:t>
        <a:bodyPr/>
        <a:lstStyle/>
        <a:p>
          <a:r>
            <a:rPr lang="en-US" baseline="0" dirty="0" err="1"/>
            <a:t>Sabit</a:t>
          </a:r>
          <a:r>
            <a:rPr lang="en-US" baseline="0" dirty="0"/>
            <a:t> </a:t>
          </a:r>
          <a:r>
            <a:rPr lang="en-US" baseline="0" dirty="0" err="1"/>
            <a:t>kurallar</a:t>
          </a:r>
          <a:r>
            <a:rPr lang="en-US" baseline="0" dirty="0"/>
            <a:t> yeni </a:t>
          </a:r>
          <a:r>
            <a:rPr lang="en-US" baseline="0" dirty="0" err="1"/>
            <a:t>çıkan</a:t>
          </a:r>
          <a:r>
            <a:rPr lang="en-US" baseline="0" dirty="0"/>
            <a:t> </a:t>
          </a:r>
          <a:r>
            <a:rPr lang="en-US" baseline="0" dirty="0" err="1"/>
            <a:t>tehditlere</a:t>
          </a:r>
          <a:r>
            <a:rPr lang="en-US" baseline="0" dirty="0"/>
            <a:t> </a:t>
          </a:r>
          <a:r>
            <a:rPr lang="en-US" baseline="0" dirty="0" err="1"/>
            <a:t>karşı</a:t>
          </a:r>
          <a:r>
            <a:rPr lang="en-US" baseline="0" dirty="0"/>
            <a:t> </a:t>
          </a:r>
          <a:r>
            <a:rPr lang="en-US" baseline="0" dirty="0" err="1"/>
            <a:t>korumasızdır</a:t>
          </a:r>
          <a:endParaRPr lang="en-US" dirty="0"/>
        </a:p>
      </dgm:t>
    </dgm:pt>
    <dgm:pt modelId="{57A6B950-DA38-4F1F-808A-A7EB3C41ADAB}" type="parTrans" cxnId="{9CE15BAC-9060-4EC1-8194-D4CB96C06DDB}">
      <dgm:prSet/>
      <dgm:spPr/>
      <dgm:t>
        <a:bodyPr/>
        <a:lstStyle/>
        <a:p>
          <a:endParaRPr lang="en-US"/>
        </a:p>
      </dgm:t>
    </dgm:pt>
    <dgm:pt modelId="{F7A50353-D968-4780-9B78-7ADC523A03C0}" type="sibTrans" cxnId="{9CE15BAC-9060-4EC1-8194-D4CB96C06DDB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F307E246-5BCF-48AF-9E81-E8B1BF85B7D2}">
      <dgm:prSet/>
      <dgm:spPr/>
      <dgm:t>
        <a:bodyPr/>
        <a:lstStyle/>
        <a:p>
          <a:r>
            <a:rPr lang="en-US" baseline="0" dirty="0" err="1"/>
            <a:t>Yapay</a:t>
          </a:r>
          <a:r>
            <a:rPr lang="en-US" baseline="0" dirty="0"/>
            <a:t> </a:t>
          </a:r>
          <a:r>
            <a:rPr lang="en-US" baseline="0" dirty="0" err="1"/>
            <a:t>Zeka</a:t>
          </a:r>
          <a:r>
            <a:rPr lang="en-US" baseline="0" dirty="0"/>
            <a:t> </a:t>
          </a:r>
          <a:r>
            <a:rPr lang="en-US" baseline="0" dirty="0" err="1"/>
            <a:t>destekli</a:t>
          </a:r>
          <a:r>
            <a:rPr lang="en-US" baseline="0" dirty="0"/>
            <a:t> </a:t>
          </a:r>
          <a:r>
            <a:rPr lang="en-US" baseline="0" dirty="0" err="1"/>
            <a:t>bir</a:t>
          </a:r>
          <a:r>
            <a:rPr lang="en-US" baseline="0" dirty="0"/>
            <a:t> WAF </a:t>
          </a:r>
          <a:r>
            <a:rPr lang="en-US" baseline="0" dirty="0" err="1"/>
            <a:t>daha</a:t>
          </a:r>
          <a:r>
            <a:rPr lang="en-US" baseline="0" dirty="0"/>
            <a:t> </a:t>
          </a:r>
          <a:r>
            <a:rPr lang="en-US" baseline="0" dirty="0" err="1"/>
            <a:t>önce</a:t>
          </a:r>
          <a:r>
            <a:rPr lang="en-US" baseline="0" dirty="0"/>
            <a:t> </a:t>
          </a:r>
          <a:r>
            <a:rPr lang="en-US" baseline="0" dirty="0" err="1"/>
            <a:t>öğretilen</a:t>
          </a:r>
          <a:r>
            <a:rPr lang="en-US" baseline="0" dirty="0"/>
            <a:t> </a:t>
          </a:r>
          <a:r>
            <a:rPr lang="en-US" baseline="0" dirty="0" err="1"/>
            <a:t>veriler</a:t>
          </a:r>
          <a:r>
            <a:rPr lang="en-US" baseline="0" dirty="0"/>
            <a:t> </a:t>
          </a:r>
          <a:r>
            <a:rPr lang="en-US" baseline="0" dirty="0" err="1"/>
            <a:t>sayesinde</a:t>
          </a:r>
          <a:r>
            <a:rPr lang="en-US" baseline="0" dirty="0"/>
            <a:t> yeni </a:t>
          </a:r>
          <a:r>
            <a:rPr lang="en-US" baseline="0" dirty="0" err="1"/>
            <a:t>bir</a:t>
          </a:r>
          <a:r>
            <a:rPr lang="en-US" baseline="0" dirty="0"/>
            <a:t> </a:t>
          </a:r>
          <a:r>
            <a:rPr lang="en-US" baseline="0" dirty="0" err="1"/>
            <a:t>tehdite</a:t>
          </a:r>
          <a:r>
            <a:rPr lang="en-US" baseline="0" dirty="0"/>
            <a:t> </a:t>
          </a:r>
          <a:r>
            <a:rPr lang="en-US" baseline="0" dirty="0" err="1"/>
            <a:t>karşı</a:t>
          </a:r>
          <a:r>
            <a:rPr lang="en-US" baseline="0" dirty="0"/>
            <a:t> </a:t>
          </a:r>
          <a:r>
            <a:rPr lang="en-US" baseline="0" dirty="0" err="1"/>
            <a:t>daha</a:t>
          </a:r>
          <a:r>
            <a:rPr lang="en-US" baseline="0" dirty="0"/>
            <a:t> </a:t>
          </a:r>
          <a:r>
            <a:rPr lang="en-US" baseline="0" dirty="0" err="1"/>
            <a:t>korunaklıdır</a:t>
          </a:r>
          <a:r>
            <a:rPr lang="en-US" baseline="0" dirty="0"/>
            <a:t>.</a:t>
          </a:r>
          <a:endParaRPr lang="en-US" dirty="0"/>
        </a:p>
      </dgm:t>
    </dgm:pt>
    <dgm:pt modelId="{59621961-E016-4A45-9C0D-1F7474D54E77}" type="parTrans" cxnId="{1F60AC34-61E8-47F0-979A-277AFCF40A5C}">
      <dgm:prSet/>
      <dgm:spPr/>
      <dgm:t>
        <a:bodyPr/>
        <a:lstStyle/>
        <a:p>
          <a:endParaRPr lang="en-US"/>
        </a:p>
      </dgm:t>
    </dgm:pt>
    <dgm:pt modelId="{9F446E89-D418-4D32-B342-B21E670FE610}" type="sibTrans" cxnId="{1F60AC34-61E8-47F0-979A-277AFCF40A5C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1C845302-F528-4BD7-9E12-A7C3F90DF2F2}">
      <dgm:prSet/>
      <dgm:spPr/>
      <dgm:t>
        <a:bodyPr/>
        <a:lstStyle/>
        <a:p>
          <a:r>
            <a:rPr lang="en-US" baseline="0"/>
            <a:t>Yanlış pozitif sayısı çok daha düşüktür.</a:t>
          </a:r>
          <a:endParaRPr lang="en-US"/>
        </a:p>
      </dgm:t>
    </dgm:pt>
    <dgm:pt modelId="{3593E67A-B70E-4B74-9CFB-3548BDC8067F}" type="parTrans" cxnId="{06105E1E-A5EA-47ED-94F5-315E7CF5FB8B}">
      <dgm:prSet/>
      <dgm:spPr/>
      <dgm:t>
        <a:bodyPr/>
        <a:lstStyle/>
        <a:p>
          <a:endParaRPr lang="en-US"/>
        </a:p>
      </dgm:t>
    </dgm:pt>
    <dgm:pt modelId="{F4FE2A9B-72CB-4411-8A7D-0136D849E560}" type="sibTrans" cxnId="{06105E1E-A5EA-47ED-94F5-315E7CF5FB8B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CD978C0A-7350-4577-AD0F-CB46823B891D}">
      <dgm:prSet/>
      <dgm:spPr/>
      <dgm:t>
        <a:bodyPr/>
        <a:lstStyle/>
        <a:p>
          <a:r>
            <a:rPr lang="en-US" baseline="0"/>
            <a:t>Karmaşık saldırıları anlayabilir.</a:t>
          </a:r>
          <a:endParaRPr lang="en-US"/>
        </a:p>
      </dgm:t>
    </dgm:pt>
    <dgm:pt modelId="{A35A09AB-8091-4378-87E5-D34FD4F75F55}" type="parTrans" cxnId="{699C537C-1F2C-4862-BE15-F43A54A1C318}">
      <dgm:prSet/>
      <dgm:spPr/>
      <dgm:t>
        <a:bodyPr/>
        <a:lstStyle/>
        <a:p>
          <a:endParaRPr lang="en-US"/>
        </a:p>
      </dgm:t>
    </dgm:pt>
    <dgm:pt modelId="{819760FB-23B0-4CD4-AD52-39CEAFED4A2F}" type="sibTrans" cxnId="{699C537C-1F2C-4862-BE15-F43A54A1C318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DFAE6407-63E1-44EF-B09E-C3563B131871}" type="pres">
      <dgm:prSet presAssocID="{ED88F4AC-9299-40C4-8822-92F97EEDFEEE}" presName="Name0" presStyleCnt="0">
        <dgm:presLayoutVars>
          <dgm:animLvl val="lvl"/>
          <dgm:resizeHandles val="exact"/>
        </dgm:presLayoutVars>
      </dgm:prSet>
      <dgm:spPr/>
    </dgm:pt>
    <dgm:pt modelId="{81F9A81A-08EC-4B73-8B94-EABA70D4D871}" type="pres">
      <dgm:prSet presAssocID="{228E1EDD-C5E0-4847-A3CB-AE8B2867CEE9}" presName="compositeNode" presStyleCnt="0">
        <dgm:presLayoutVars>
          <dgm:bulletEnabled val="1"/>
        </dgm:presLayoutVars>
      </dgm:prSet>
      <dgm:spPr/>
    </dgm:pt>
    <dgm:pt modelId="{465FA9C9-E70F-49D5-B565-70094396E043}" type="pres">
      <dgm:prSet presAssocID="{228E1EDD-C5E0-4847-A3CB-AE8B2867CEE9}" presName="bgRect" presStyleLbl="alignNode1" presStyleIdx="0" presStyleCnt="4"/>
      <dgm:spPr/>
    </dgm:pt>
    <dgm:pt modelId="{B14BA1B1-DA08-4A97-A2F3-0E0E7EC4F0A3}" type="pres">
      <dgm:prSet presAssocID="{F7A50353-D968-4780-9B78-7ADC523A03C0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18CB9F10-5B4B-43E2-958A-6B7BA8850679}" type="pres">
      <dgm:prSet presAssocID="{228E1EDD-C5E0-4847-A3CB-AE8B2867CEE9}" presName="nodeRect" presStyleLbl="alignNode1" presStyleIdx="0" presStyleCnt="4">
        <dgm:presLayoutVars>
          <dgm:bulletEnabled val="1"/>
        </dgm:presLayoutVars>
      </dgm:prSet>
      <dgm:spPr/>
    </dgm:pt>
    <dgm:pt modelId="{3243F315-CA32-47B9-A16E-1F14EDE8540C}" type="pres">
      <dgm:prSet presAssocID="{F7A50353-D968-4780-9B78-7ADC523A03C0}" presName="sibTrans" presStyleCnt="0"/>
      <dgm:spPr/>
    </dgm:pt>
    <dgm:pt modelId="{282D5657-18D9-421D-9FD0-2B9C75D3982F}" type="pres">
      <dgm:prSet presAssocID="{F307E246-5BCF-48AF-9E81-E8B1BF85B7D2}" presName="compositeNode" presStyleCnt="0">
        <dgm:presLayoutVars>
          <dgm:bulletEnabled val="1"/>
        </dgm:presLayoutVars>
      </dgm:prSet>
      <dgm:spPr/>
    </dgm:pt>
    <dgm:pt modelId="{EE18E5B4-BC13-4501-B430-A05B36B77263}" type="pres">
      <dgm:prSet presAssocID="{F307E246-5BCF-48AF-9E81-E8B1BF85B7D2}" presName="bgRect" presStyleLbl="alignNode1" presStyleIdx="1" presStyleCnt="4"/>
      <dgm:spPr/>
    </dgm:pt>
    <dgm:pt modelId="{76DC8A7E-F9F9-4679-BCB7-D140ECA404F7}" type="pres">
      <dgm:prSet presAssocID="{9F446E89-D418-4D32-B342-B21E670FE610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BB366EBE-CA90-4565-AA62-CCB219622D26}" type="pres">
      <dgm:prSet presAssocID="{F307E246-5BCF-48AF-9E81-E8B1BF85B7D2}" presName="nodeRect" presStyleLbl="alignNode1" presStyleIdx="1" presStyleCnt="4">
        <dgm:presLayoutVars>
          <dgm:bulletEnabled val="1"/>
        </dgm:presLayoutVars>
      </dgm:prSet>
      <dgm:spPr/>
    </dgm:pt>
    <dgm:pt modelId="{FCA9ED0C-F743-4E37-984D-695BB514E0DA}" type="pres">
      <dgm:prSet presAssocID="{9F446E89-D418-4D32-B342-B21E670FE610}" presName="sibTrans" presStyleCnt="0"/>
      <dgm:spPr/>
    </dgm:pt>
    <dgm:pt modelId="{915B3835-9C96-46B5-9EB4-15DD962EB24B}" type="pres">
      <dgm:prSet presAssocID="{1C845302-F528-4BD7-9E12-A7C3F90DF2F2}" presName="compositeNode" presStyleCnt="0">
        <dgm:presLayoutVars>
          <dgm:bulletEnabled val="1"/>
        </dgm:presLayoutVars>
      </dgm:prSet>
      <dgm:spPr/>
    </dgm:pt>
    <dgm:pt modelId="{B29B7EBF-2821-439E-9645-4C4C9C47504D}" type="pres">
      <dgm:prSet presAssocID="{1C845302-F528-4BD7-9E12-A7C3F90DF2F2}" presName="bgRect" presStyleLbl="alignNode1" presStyleIdx="2" presStyleCnt="4"/>
      <dgm:spPr/>
    </dgm:pt>
    <dgm:pt modelId="{34978DC7-9CFA-4BCA-89B7-C1D8BE10878C}" type="pres">
      <dgm:prSet presAssocID="{F4FE2A9B-72CB-4411-8A7D-0136D849E560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4C6ED061-E45E-431F-A1B3-14D5096D6488}" type="pres">
      <dgm:prSet presAssocID="{1C845302-F528-4BD7-9E12-A7C3F90DF2F2}" presName="nodeRect" presStyleLbl="alignNode1" presStyleIdx="2" presStyleCnt="4">
        <dgm:presLayoutVars>
          <dgm:bulletEnabled val="1"/>
        </dgm:presLayoutVars>
      </dgm:prSet>
      <dgm:spPr/>
    </dgm:pt>
    <dgm:pt modelId="{1FF8A69D-610D-40EB-935B-EB7D107287DF}" type="pres">
      <dgm:prSet presAssocID="{F4FE2A9B-72CB-4411-8A7D-0136D849E560}" presName="sibTrans" presStyleCnt="0"/>
      <dgm:spPr/>
    </dgm:pt>
    <dgm:pt modelId="{C4FB7B50-DC48-4B19-96C5-5D10A666ED5F}" type="pres">
      <dgm:prSet presAssocID="{CD978C0A-7350-4577-AD0F-CB46823B891D}" presName="compositeNode" presStyleCnt="0">
        <dgm:presLayoutVars>
          <dgm:bulletEnabled val="1"/>
        </dgm:presLayoutVars>
      </dgm:prSet>
      <dgm:spPr/>
    </dgm:pt>
    <dgm:pt modelId="{434BC6F8-9705-4CA0-9A21-7C86AF8D1EFB}" type="pres">
      <dgm:prSet presAssocID="{CD978C0A-7350-4577-AD0F-CB46823B891D}" presName="bgRect" presStyleLbl="alignNode1" presStyleIdx="3" presStyleCnt="4"/>
      <dgm:spPr/>
    </dgm:pt>
    <dgm:pt modelId="{EF8CCB09-FA68-46B1-BDF2-6BD9DC0FE8B9}" type="pres">
      <dgm:prSet presAssocID="{819760FB-23B0-4CD4-AD52-39CEAFED4A2F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1D5F541B-ACB0-4CD3-94CC-CBFD9A142FB3}" type="pres">
      <dgm:prSet presAssocID="{CD978C0A-7350-4577-AD0F-CB46823B891D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BA20AA05-3C36-4840-8A3E-8F146A53767A}" type="presOf" srcId="{9F446E89-D418-4D32-B342-B21E670FE610}" destId="{76DC8A7E-F9F9-4679-BCB7-D140ECA404F7}" srcOrd="0" destOrd="0" presId="urn:microsoft.com/office/officeart/2016/7/layout/LinearBlockProcessNumbered"/>
    <dgm:cxn modelId="{B421FE14-DB0E-4933-940A-7955974B007B}" type="presOf" srcId="{F4FE2A9B-72CB-4411-8A7D-0136D849E560}" destId="{34978DC7-9CFA-4BCA-89B7-C1D8BE10878C}" srcOrd="0" destOrd="0" presId="urn:microsoft.com/office/officeart/2016/7/layout/LinearBlockProcessNumbered"/>
    <dgm:cxn modelId="{06105E1E-A5EA-47ED-94F5-315E7CF5FB8B}" srcId="{ED88F4AC-9299-40C4-8822-92F97EEDFEEE}" destId="{1C845302-F528-4BD7-9E12-A7C3F90DF2F2}" srcOrd="2" destOrd="0" parTransId="{3593E67A-B70E-4B74-9CFB-3548BDC8067F}" sibTransId="{F4FE2A9B-72CB-4411-8A7D-0136D849E560}"/>
    <dgm:cxn modelId="{047A1D2B-5848-431A-AFE2-F38BC31EE0D3}" type="presOf" srcId="{F307E246-5BCF-48AF-9E81-E8B1BF85B7D2}" destId="{BB366EBE-CA90-4565-AA62-CCB219622D26}" srcOrd="1" destOrd="0" presId="urn:microsoft.com/office/officeart/2016/7/layout/LinearBlockProcessNumbered"/>
    <dgm:cxn modelId="{3FE8A02D-5010-4D07-8812-F974F693ECCC}" type="presOf" srcId="{ED88F4AC-9299-40C4-8822-92F97EEDFEEE}" destId="{DFAE6407-63E1-44EF-B09E-C3563B131871}" srcOrd="0" destOrd="0" presId="urn:microsoft.com/office/officeart/2016/7/layout/LinearBlockProcessNumbered"/>
    <dgm:cxn modelId="{1F60AC34-61E8-47F0-979A-277AFCF40A5C}" srcId="{ED88F4AC-9299-40C4-8822-92F97EEDFEEE}" destId="{F307E246-5BCF-48AF-9E81-E8B1BF85B7D2}" srcOrd="1" destOrd="0" parTransId="{59621961-E016-4A45-9C0D-1F7474D54E77}" sibTransId="{9F446E89-D418-4D32-B342-B21E670FE610}"/>
    <dgm:cxn modelId="{B43CAF53-02E4-4B71-B401-9AA988C8B531}" type="presOf" srcId="{CD978C0A-7350-4577-AD0F-CB46823B891D}" destId="{434BC6F8-9705-4CA0-9A21-7C86AF8D1EFB}" srcOrd="0" destOrd="0" presId="urn:microsoft.com/office/officeart/2016/7/layout/LinearBlockProcessNumbered"/>
    <dgm:cxn modelId="{699C537C-1F2C-4862-BE15-F43A54A1C318}" srcId="{ED88F4AC-9299-40C4-8822-92F97EEDFEEE}" destId="{CD978C0A-7350-4577-AD0F-CB46823B891D}" srcOrd="3" destOrd="0" parTransId="{A35A09AB-8091-4378-87E5-D34FD4F75F55}" sibTransId="{819760FB-23B0-4CD4-AD52-39CEAFED4A2F}"/>
    <dgm:cxn modelId="{F77F9195-2338-4D07-AB2D-92EF2E814314}" type="presOf" srcId="{CD978C0A-7350-4577-AD0F-CB46823B891D}" destId="{1D5F541B-ACB0-4CD3-94CC-CBFD9A142FB3}" srcOrd="1" destOrd="0" presId="urn:microsoft.com/office/officeart/2016/7/layout/LinearBlockProcessNumbered"/>
    <dgm:cxn modelId="{AFFA46A3-FA08-4FB5-AC0E-E4C223304109}" type="presOf" srcId="{228E1EDD-C5E0-4847-A3CB-AE8B2867CEE9}" destId="{465FA9C9-E70F-49D5-B565-70094396E043}" srcOrd="0" destOrd="0" presId="urn:microsoft.com/office/officeart/2016/7/layout/LinearBlockProcessNumbered"/>
    <dgm:cxn modelId="{4FA029A6-0DA3-40B0-BEE1-CFB68C6285CA}" type="presOf" srcId="{228E1EDD-C5E0-4847-A3CB-AE8B2867CEE9}" destId="{18CB9F10-5B4B-43E2-958A-6B7BA8850679}" srcOrd="1" destOrd="0" presId="urn:microsoft.com/office/officeart/2016/7/layout/LinearBlockProcessNumbered"/>
    <dgm:cxn modelId="{9CE15BAC-9060-4EC1-8194-D4CB96C06DDB}" srcId="{ED88F4AC-9299-40C4-8822-92F97EEDFEEE}" destId="{228E1EDD-C5E0-4847-A3CB-AE8B2867CEE9}" srcOrd="0" destOrd="0" parTransId="{57A6B950-DA38-4F1F-808A-A7EB3C41ADAB}" sibTransId="{F7A50353-D968-4780-9B78-7ADC523A03C0}"/>
    <dgm:cxn modelId="{5A2CE0B6-3C7E-4B9E-BAFD-45F2FFE0DC40}" type="presOf" srcId="{F7A50353-D968-4780-9B78-7ADC523A03C0}" destId="{B14BA1B1-DA08-4A97-A2F3-0E0E7EC4F0A3}" srcOrd="0" destOrd="0" presId="urn:microsoft.com/office/officeart/2016/7/layout/LinearBlockProcessNumbered"/>
    <dgm:cxn modelId="{0F6E04B9-F75E-4637-B666-B202B0806DB6}" type="presOf" srcId="{1C845302-F528-4BD7-9E12-A7C3F90DF2F2}" destId="{B29B7EBF-2821-439E-9645-4C4C9C47504D}" srcOrd="0" destOrd="0" presId="urn:microsoft.com/office/officeart/2016/7/layout/LinearBlockProcessNumbered"/>
    <dgm:cxn modelId="{7F8269D6-0F5C-45C9-B94A-FC9F0C1AABC4}" type="presOf" srcId="{819760FB-23B0-4CD4-AD52-39CEAFED4A2F}" destId="{EF8CCB09-FA68-46B1-BDF2-6BD9DC0FE8B9}" srcOrd="0" destOrd="0" presId="urn:microsoft.com/office/officeart/2016/7/layout/LinearBlockProcessNumbered"/>
    <dgm:cxn modelId="{27087BD7-8090-4DD8-BF29-86042DD74FD0}" type="presOf" srcId="{F307E246-5BCF-48AF-9E81-E8B1BF85B7D2}" destId="{EE18E5B4-BC13-4501-B430-A05B36B77263}" srcOrd="0" destOrd="0" presId="urn:microsoft.com/office/officeart/2016/7/layout/LinearBlockProcessNumbered"/>
    <dgm:cxn modelId="{4261F3DA-AD13-4214-B119-9CD61C2B7F5F}" type="presOf" srcId="{1C845302-F528-4BD7-9E12-A7C3F90DF2F2}" destId="{4C6ED061-E45E-431F-A1B3-14D5096D6488}" srcOrd="1" destOrd="0" presId="urn:microsoft.com/office/officeart/2016/7/layout/LinearBlockProcessNumbered"/>
    <dgm:cxn modelId="{F4805299-271D-40E5-B322-D4F06590C95D}" type="presParOf" srcId="{DFAE6407-63E1-44EF-B09E-C3563B131871}" destId="{81F9A81A-08EC-4B73-8B94-EABA70D4D871}" srcOrd="0" destOrd="0" presId="urn:microsoft.com/office/officeart/2016/7/layout/LinearBlockProcessNumbered"/>
    <dgm:cxn modelId="{09015066-F91F-4651-99BA-532A99BE66A3}" type="presParOf" srcId="{81F9A81A-08EC-4B73-8B94-EABA70D4D871}" destId="{465FA9C9-E70F-49D5-B565-70094396E043}" srcOrd="0" destOrd="0" presId="urn:microsoft.com/office/officeart/2016/7/layout/LinearBlockProcessNumbered"/>
    <dgm:cxn modelId="{A1ADB165-3089-45D9-9D1D-EF5AD8DE9219}" type="presParOf" srcId="{81F9A81A-08EC-4B73-8B94-EABA70D4D871}" destId="{B14BA1B1-DA08-4A97-A2F3-0E0E7EC4F0A3}" srcOrd="1" destOrd="0" presId="urn:microsoft.com/office/officeart/2016/7/layout/LinearBlockProcessNumbered"/>
    <dgm:cxn modelId="{FE6AA6DC-2BC7-4F4A-8735-DAA9BF6AF8E1}" type="presParOf" srcId="{81F9A81A-08EC-4B73-8B94-EABA70D4D871}" destId="{18CB9F10-5B4B-43E2-958A-6B7BA8850679}" srcOrd="2" destOrd="0" presId="urn:microsoft.com/office/officeart/2016/7/layout/LinearBlockProcessNumbered"/>
    <dgm:cxn modelId="{E1B4C5DC-E275-4F6C-9E5D-7A5826D0E9A2}" type="presParOf" srcId="{DFAE6407-63E1-44EF-B09E-C3563B131871}" destId="{3243F315-CA32-47B9-A16E-1F14EDE8540C}" srcOrd="1" destOrd="0" presId="urn:microsoft.com/office/officeart/2016/7/layout/LinearBlockProcessNumbered"/>
    <dgm:cxn modelId="{890A61E9-478B-48BA-9465-5DDE0995091A}" type="presParOf" srcId="{DFAE6407-63E1-44EF-B09E-C3563B131871}" destId="{282D5657-18D9-421D-9FD0-2B9C75D3982F}" srcOrd="2" destOrd="0" presId="urn:microsoft.com/office/officeart/2016/7/layout/LinearBlockProcessNumbered"/>
    <dgm:cxn modelId="{508DEA97-33E7-4677-8458-D173607A93C5}" type="presParOf" srcId="{282D5657-18D9-421D-9FD0-2B9C75D3982F}" destId="{EE18E5B4-BC13-4501-B430-A05B36B77263}" srcOrd="0" destOrd="0" presId="urn:microsoft.com/office/officeart/2016/7/layout/LinearBlockProcessNumbered"/>
    <dgm:cxn modelId="{477EA9ED-14A8-4C68-8D8D-6112D3A12536}" type="presParOf" srcId="{282D5657-18D9-421D-9FD0-2B9C75D3982F}" destId="{76DC8A7E-F9F9-4679-BCB7-D140ECA404F7}" srcOrd="1" destOrd="0" presId="urn:microsoft.com/office/officeart/2016/7/layout/LinearBlockProcessNumbered"/>
    <dgm:cxn modelId="{0F3CDF0D-1922-46EF-924F-BB5F81479FF6}" type="presParOf" srcId="{282D5657-18D9-421D-9FD0-2B9C75D3982F}" destId="{BB366EBE-CA90-4565-AA62-CCB219622D26}" srcOrd="2" destOrd="0" presId="urn:microsoft.com/office/officeart/2016/7/layout/LinearBlockProcessNumbered"/>
    <dgm:cxn modelId="{754FD3F2-A012-4898-B6DA-798ABED0D38F}" type="presParOf" srcId="{DFAE6407-63E1-44EF-B09E-C3563B131871}" destId="{FCA9ED0C-F743-4E37-984D-695BB514E0DA}" srcOrd="3" destOrd="0" presId="urn:microsoft.com/office/officeart/2016/7/layout/LinearBlockProcessNumbered"/>
    <dgm:cxn modelId="{7C75CC8E-BDF1-4371-A3AC-61DF57C58942}" type="presParOf" srcId="{DFAE6407-63E1-44EF-B09E-C3563B131871}" destId="{915B3835-9C96-46B5-9EB4-15DD962EB24B}" srcOrd="4" destOrd="0" presId="urn:microsoft.com/office/officeart/2016/7/layout/LinearBlockProcessNumbered"/>
    <dgm:cxn modelId="{5C953599-59D1-4841-B690-CB441291FF5D}" type="presParOf" srcId="{915B3835-9C96-46B5-9EB4-15DD962EB24B}" destId="{B29B7EBF-2821-439E-9645-4C4C9C47504D}" srcOrd="0" destOrd="0" presId="urn:microsoft.com/office/officeart/2016/7/layout/LinearBlockProcessNumbered"/>
    <dgm:cxn modelId="{F5234E12-1AE5-4C6E-8A32-7B6E5CBE4366}" type="presParOf" srcId="{915B3835-9C96-46B5-9EB4-15DD962EB24B}" destId="{34978DC7-9CFA-4BCA-89B7-C1D8BE10878C}" srcOrd="1" destOrd="0" presId="urn:microsoft.com/office/officeart/2016/7/layout/LinearBlockProcessNumbered"/>
    <dgm:cxn modelId="{43850630-AE71-4BE7-9B10-49D29B310668}" type="presParOf" srcId="{915B3835-9C96-46B5-9EB4-15DD962EB24B}" destId="{4C6ED061-E45E-431F-A1B3-14D5096D6488}" srcOrd="2" destOrd="0" presId="urn:microsoft.com/office/officeart/2016/7/layout/LinearBlockProcessNumbered"/>
    <dgm:cxn modelId="{D74A20FE-6FA3-427B-BB80-B2B1EC84256E}" type="presParOf" srcId="{DFAE6407-63E1-44EF-B09E-C3563B131871}" destId="{1FF8A69D-610D-40EB-935B-EB7D107287DF}" srcOrd="5" destOrd="0" presId="urn:microsoft.com/office/officeart/2016/7/layout/LinearBlockProcessNumbered"/>
    <dgm:cxn modelId="{671E45A9-3C61-43B7-B3A3-7DD41B9904C2}" type="presParOf" srcId="{DFAE6407-63E1-44EF-B09E-C3563B131871}" destId="{C4FB7B50-DC48-4B19-96C5-5D10A666ED5F}" srcOrd="6" destOrd="0" presId="urn:microsoft.com/office/officeart/2016/7/layout/LinearBlockProcessNumbered"/>
    <dgm:cxn modelId="{D67948E7-F027-4592-B9F9-310DB28F571F}" type="presParOf" srcId="{C4FB7B50-DC48-4B19-96C5-5D10A666ED5F}" destId="{434BC6F8-9705-4CA0-9A21-7C86AF8D1EFB}" srcOrd="0" destOrd="0" presId="urn:microsoft.com/office/officeart/2016/7/layout/LinearBlockProcessNumbered"/>
    <dgm:cxn modelId="{99DA3288-22FF-46AB-A1DE-061E2F820119}" type="presParOf" srcId="{C4FB7B50-DC48-4B19-96C5-5D10A666ED5F}" destId="{EF8CCB09-FA68-46B1-BDF2-6BD9DC0FE8B9}" srcOrd="1" destOrd="0" presId="urn:microsoft.com/office/officeart/2016/7/layout/LinearBlockProcessNumbered"/>
    <dgm:cxn modelId="{841CE169-8F8C-4BF8-92F1-7EB6A33F525A}" type="presParOf" srcId="{C4FB7B50-DC48-4B19-96C5-5D10A666ED5F}" destId="{1D5F541B-ACB0-4CD3-94CC-CBFD9A142FB3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24E187B-AE2E-4C6C-B2DC-5450CAB2B634}" type="doc">
      <dgm:prSet loTypeId="urn:microsoft.com/office/officeart/2005/8/layout/vList5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FC16F15-181E-41B8-AD0E-1E06E6795F51}">
      <dgm:prSet/>
      <dgm:spPr/>
      <dgm:t>
        <a:bodyPr/>
        <a:lstStyle/>
        <a:p>
          <a:r>
            <a:rPr lang="en-US" baseline="0" dirty="0" err="1"/>
            <a:t>Verisetinin</a:t>
          </a:r>
          <a:r>
            <a:rPr lang="en-US" baseline="0" dirty="0"/>
            <a:t> </a:t>
          </a:r>
          <a:r>
            <a:rPr lang="en-US" baseline="0" dirty="0" err="1"/>
            <a:t>bir</a:t>
          </a:r>
          <a:r>
            <a:rPr lang="en-US" baseline="0" dirty="0"/>
            <a:t> </a:t>
          </a:r>
          <a:r>
            <a:rPr lang="en-US" baseline="0" dirty="0" err="1"/>
            <a:t>kısmı</a:t>
          </a:r>
          <a:r>
            <a:rPr lang="en-US" baseline="0" dirty="0"/>
            <a:t> </a:t>
          </a:r>
          <a:r>
            <a:rPr lang="en-US" baseline="0" dirty="0" err="1"/>
            <a:t>internetteki</a:t>
          </a:r>
          <a:r>
            <a:rPr lang="en-US" baseline="0" dirty="0"/>
            <a:t> </a:t>
          </a:r>
          <a:r>
            <a:rPr lang="en-US" baseline="0" dirty="0" err="1"/>
            <a:t>kaynaklardan</a:t>
          </a:r>
          <a:r>
            <a:rPr lang="en-US" baseline="0" dirty="0"/>
            <a:t> </a:t>
          </a:r>
          <a:r>
            <a:rPr lang="en-US" baseline="0" dirty="0" err="1"/>
            <a:t>elle</a:t>
          </a:r>
          <a:r>
            <a:rPr lang="en-US" baseline="0" dirty="0"/>
            <a:t> </a:t>
          </a:r>
          <a:r>
            <a:rPr lang="en-US" baseline="0" dirty="0" err="1"/>
            <a:t>derlenmiştir</a:t>
          </a:r>
          <a:r>
            <a:rPr lang="en-US" baseline="0" dirty="0"/>
            <a:t>.</a:t>
          </a:r>
          <a:endParaRPr lang="en-US" dirty="0"/>
        </a:p>
      </dgm:t>
    </dgm:pt>
    <dgm:pt modelId="{DB3A9555-EF6F-4FDE-BF6A-ACA0F811A219}" type="parTrans" cxnId="{EC580DB0-C199-4E15-848F-C0717A3EC124}">
      <dgm:prSet/>
      <dgm:spPr/>
      <dgm:t>
        <a:bodyPr/>
        <a:lstStyle/>
        <a:p>
          <a:endParaRPr lang="en-US"/>
        </a:p>
      </dgm:t>
    </dgm:pt>
    <dgm:pt modelId="{E0B3C7FB-1B0A-4AED-8610-A086D0497FBC}" type="sibTrans" cxnId="{EC580DB0-C199-4E15-848F-C0717A3EC124}">
      <dgm:prSet/>
      <dgm:spPr/>
      <dgm:t>
        <a:bodyPr/>
        <a:lstStyle/>
        <a:p>
          <a:endParaRPr lang="en-US"/>
        </a:p>
      </dgm:t>
    </dgm:pt>
    <dgm:pt modelId="{2DABAEE7-6806-4E3B-80C2-BD64A1AC7853}">
      <dgm:prSet/>
      <dgm:spPr/>
      <dgm:t>
        <a:bodyPr/>
        <a:lstStyle/>
        <a:p>
          <a:r>
            <a:rPr lang="en-US" baseline="0"/>
            <a:t>Bir kısmı Faker gibi Python kütüphaneleri ile generate edilmiştir.</a:t>
          </a:r>
          <a:endParaRPr lang="en-US"/>
        </a:p>
      </dgm:t>
    </dgm:pt>
    <dgm:pt modelId="{D7B03B5C-D37F-46F3-8FF0-A9CE7D2FA800}" type="parTrans" cxnId="{2889D03B-E513-4257-8E33-566D9FF9677B}">
      <dgm:prSet/>
      <dgm:spPr/>
      <dgm:t>
        <a:bodyPr/>
        <a:lstStyle/>
        <a:p>
          <a:endParaRPr lang="en-US"/>
        </a:p>
      </dgm:t>
    </dgm:pt>
    <dgm:pt modelId="{77DD8B09-FCD9-4331-876D-3E815A301D9B}" type="sibTrans" cxnId="{2889D03B-E513-4257-8E33-566D9FF9677B}">
      <dgm:prSet/>
      <dgm:spPr/>
      <dgm:t>
        <a:bodyPr/>
        <a:lstStyle/>
        <a:p>
          <a:endParaRPr lang="en-US"/>
        </a:p>
      </dgm:t>
    </dgm:pt>
    <dgm:pt modelId="{A7F42CF6-AAA4-425A-8342-EE80C64E5C91}" type="pres">
      <dgm:prSet presAssocID="{924E187B-AE2E-4C6C-B2DC-5450CAB2B634}" presName="Name0" presStyleCnt="0">
        <dgm:presLayoutVars>
          <dgm:dir/>
          <dgm:animLvl val="lvl"/>
          <dgm:resizeHandles val="exact"/>
        </dgm:presLayoutVars>
      </dgm:prSet>
      <dgm:spPr/>
    </dgm:pt>
    <dgm:pt modelId="{886EB5F1-DC2A-48CA-8D21-7FD87B02D00F}" type="pres">
      <dgm:prSet presAssocID="{9FC16F15-181E-41B8-AD0E-1E06E6795F51}" presName="linNode" presStyleCnt="0"/>
      <dgm:spPr/>
    </dgm:pt>
    <dgm:pt modelId="{4A97CCAC-E4E7-4AB3-96D1-EB86583E793B}" type="pres">
      <dgm:prSet presAssocID="{9FC16F15-181E-41B8-AD0E-1E06E6795F51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C899D974-E640-4B63-879C-C6D5F1B826D0}" type="pres">
      <dgm:prSet presAssocID="{E0B3C7FB-1B0A-4AED-8610-A086D0497FBC}" presName="sp" presStyleCnt="0"/>
      <dgm:spPr/>
    </dgm:pt>
    <dgm:pt modelId="{2106A961-FC84-46D9-AADF-CD01B033339C}" type="pres">
      <dgm:prSet presAssocID="{2DABAEE7-6806-4E3B-80C2-BD64A1AC7853}" presName="linNode" presStyleCnt="0"/>
      <dgm:spPr/>
    </dgm:pt>
    <dgm:pt modelId="{DACBE775-DA1A-4784-AAB3-5ECFF92D5DF7}" type="pres">
      <dgm:prSet presAssocID="{2DABAEE7-6806-4E3B-80C2-BD64A1AC7853}" presName="parentText" presStyleLbl="node1" presStyleIdx="1" presStyleCnt="2">
        <dgm:presLayoutVars>
          <dgm:chMax val="1"/>
          <dgm:bulletEnabled val="1"/>
        </dgm:presLayoutVars>
      </dgm:prSet>
      <dgm:spPr/>
    </dgm:pt>
  </dgm:ptLst>
  <dgm:cxnLst>
    <dgm:cxn modelId="{2889D03B-E513-4257-8E33-566D9FF9677B}" srcId="{924E187B-AE2E-4C6C-B2DC-5450CAB2B634}" destId="{2DABAEE7-6806-4E3B-80C2-BD64A1AC7853}" srcOrd="1" destOrd="0" parTransId="{D7B03B5C-D37F-46F3-8FF0-A9CE7D2FA800}" sibTransId="{77DD8B09-FCD9-4331-876D-3E815A301D9B}"/>
    <dgm:cxn modelId="{97572E60-4DF9-49EA-8DC3-889B0991882E}" type="presOf" srcId="{2DABAEE7-6806-4E3B-80C2-BD64A1AC7853}" destId="{DACBE775-DA1A-4784-AAB3-5ECFF92D5DF7}" srcOrd="0" destOrd="0" presId="urn:microsoft.com/office/officeart/2005/8/layout/vList5"/>
    <dgm:cxn modelId="{50280D62-D480-4F2D-A7FA-21B3DCC260BC}" type="presOf" srcId="{9FC16F15-181E-41B8-AD0E-1E06E6795F51}" destId="{4A97CCAC-E4E7-4AB3-96D1-EB86583E793B}" srcOrd="0" destOrd="0" presId="urn:microsoft.com/office/officeart/2005/8/layout/vList5"/>
    <dgm:cxn modelId="{3AA75C57-977F-4413-B9C4-88AA9998E20A}" type="presOf" srcId="{924E187B-AE2E-4C6C-B2DC-5450CAB2B634}" destId="{A7F42CF6-AAA4-425A-8342-EE80C64E5C91}" srcOrd="0" destOrd="0" presId="urn:microsoft.com/office/officeart/2005/8/layout/vList5"/>
    <dgm:cxn modelId="{EC580DB0-C199-4E15-848F-C0717A3EC124}" srcId="{924E187B-AE2E-4C6C-B2DC-5450CAB2B634}" destId="{9FC16F15-181E-41B8-AD0E-1E06E6795F51}" srcOrd="0" destOrd="0" parTransId="{DB3A9555-EF6F-4FDE-BF6A-ACA0F811A219}" sibTransId="{E0B3C7FB-1B0A-4AED-8610-A086D0497FBC}"/>
    <dgm:cxn modelId="{DCE19796-1A4A-4398-964F-8D4528D52D1F}" type="presParOf" srcId="{A7F42CF6-AAA4-425A-8342-EE80C64E5C91}" destId="{886EB5F1-DC2A-48CA-8D21-7FD87B02D00F}" srcOrd="0" destOrd="0" presId="urn:microsoft.com/office/officeart/2005/8/layout/vList5"/>
    <dgm:cxn modelId="{0D34AB5E-BF79-43D0-AE61-E035C466166C}" type="presParOf" srcId="{886EB5F1-DC2A-48CA-8D21-7FD87B02D00F}" destId="{4A97CCAC-E4E7-4AB3-96D1-EB86583E793B}" srcOrd="0" destOrd="0" presId="urn:microsoft.com/office/officeart/2005/8/layout/vList5"/>
    <dgm:cxn modelId="{7EE40A4D-33F8-48A9-8EDA-B44844A81E1C}" type="presParOf" srcId="{A7F42CF6-AAA4-425A-8342-EE80C64E5C91}" destId="{C899D974-E640-4B63-879C-C6D5F1B826D0}" srcOrd="1" destOrd="0" presId="urn:microsoft.com/office/officeart/2005/8/layout/vList5"/>
    <dgm:cxn modelId="{87DAB76F-D887-4187-B226-7DD759EDF6EA}" type="presParOf" srcId="{A7F42CF6-AAA4-425A-8342-EE80C64E5C91}" destId="{2106A961-FC84-46D9-AADF-CD01B033339C}" srcOrd="2" destOrd="0" presId="urn:microsoft.com/office/officeart/2005/8/layout/vList5"/>
    <dgm:cxn modelId="{E0AB0608-06A4-41CE-8C5F-DC9D1CCF4713}" type="presParOf" srcId="{2106A961-FC84-46D9-AADF-CD01B033339C}" destId="{DACBE775-DA1A-4784-AAB3-5ECFF92D5DF7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3160CBD-D00E-47BF-9EBA-75969B9096EE}" type="doc">
      <dgm:prSet loTypeId="urn:microsoft.com/office/officeart/2005/8/layout/hierarchy3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1426E27-7F8C-41A8-8E64-76B657F6855F}">
      <dgm:prSet/>
      <dgm:spPr/>
      <dgm:t>
        <a:bodyPr/>
        <a:lstStyle/>
        <a:p>
          <a:r>
            <a:rPr lang="en-US" b="1" i="0"/>
            <a:t>Temel İlke:</a:t>
          </a:r>
          <a:endParaRPr lang="en-US"/>
        </a:p>
      </dgm:t>
    </dgm:pt>
    <dgm:pt modelId="{858D3779-5659-443D-91E9-91AA6F7EC2AC}" type="parTrans" cxnId="{5D756644-E568-49E4-9CEF-A73A7916CEA2}">
      <dgm:prSet/>
      <dgm:spPr/>
      <dgm:t>
        <a:bodyPr/>
        <a:lstStyle/>
        <a:p>
          <a:endParaRPr lang="en-US"/>
        </a:p>
      </dgm:t>
    </dgm:pt>
    <dgm:pt modelId="{544A604A-F1C5-404D-923A-63418BF564C1}" type="sibTrans" cxnId="{5D756644-E568-49E4-9CEF-A73A7916CEA2}">
      <dgm:prSet/>
      <dgm:spPr/>
      <dgm:t>
        <a:bodyPr/>
        <a:lstStyle/>
        <a:p>
          <a:endParaRPr lang="en-US"/>
        </a:p>
      </dgm:t>
    </dgm:pt>
    <dgm:pt modelId="{26AAF0B3-C8FF-4458-AB52-546304ABD18B}">
      <dgm:prSet/>
      <dgm:spPr/>
      <dgm:t>
        <a:bodyPr/>
        <a:lstStyle/>
        <a:p>
          <a:r>
            <a:rPr lang="en-US" b="0" i="0" dirty="0"/>
            <a:t>Web </a:t>
          </a:r>
          <a:r>
            <a:rPr lang="en-US" b="0" i="0" dirty="0" err="1"/>
            <a:t>uygulamalarında</a:t>
          </a:r>
          <a:r>
            <a:rPr lang="en-US" b="0" i="0" dirty="0"/>
            <a:t> </a:t>
          </a:r>
          <a:r>
            <a:rPr lang="en-US" b="0" i="0" dirty="0" err="1"/>
            <a:t>geleneksel</a:t>
          </a:r>
          <a:r>
            <a:rPr lang="en-US" b="0" i="0" dirty="0"/>
            <a:t> </a:t>
          </a:r>
          <a:r>
            <a:rPr lang="en-US" b="0" i="0" dirty="0" err="1"/>
            <a:t>olarak</a:t>
          </a:r>
          <a:r>
            <a:rPr lang="en-US" b="0" i="0" dirty="0"/>
            <a:t> </a:t>
          </a:r>
          <a:r>
            <a:rPr lang="en-US" b="0" i="0" dirty="0" err="1"/>
            <a:t>metin</a:t>
          </a:r>
          <a:r>
            <a:rPr lang="en-US" b="0" i="0" dirty="0"/>
            <a:t> </a:t>
          </a:r>
          <a:r>
            <a:rPr lang="en-US" b="0" i="0" dirty="0" err="1"/>
            <a:t>tabanlı</a:t>
          </a:r>
          <a:r>
            <a:rPr lang="en-US" b="0" i="0" dirty="0"/>
            <a:t> SQL </a:t>
          </a:r>
          <a:r>
            <a:rPr lang="en-US" b="0" i="0" dirty="0" err="1"/>
            <a:t>enjeksiyonu</a:t>
          </a:r>
          <a:r>
            <a:rPr lang="en-US" b="0" i="0" dirty="0"/>
            <a:t>, XSS </a:t>
          </a:r>
          <a:r>
            <a:rPr lang="en-US" b="0" i="0" dirty="0" err="1"/>
            <a:t>gibi</a:t>
          </a:r>
          <a:r>
            <a:rPr lang="en-US" b="0" i="0" dirty="0"/>
            <a:t> </a:t>
          </a:r>
          <a:r>
            <a:rPr lang="en-US" b="0" i="0" dirty="0" err="1"/>
            <a:t>saldırıların</a:t>
          </a:r>
          <a:r>
            <a:rPr lang="en-US" b="0" i="0" dirty="0"/>
            <a:t> </a:t>
          </a:r>
          <a:r>
            <a:rPr lang="en-US" b="0" i="0" dirty="0" err="1"/>
            <a:t>sınıflandırılmasında</a:t>
          </a:r>
          <a:r>
            <a:rPr lang="en-US" b="0" i="0" dirty="0"/>
            <a:t> </a:t>
          </a:r>
          <a:r>
            <a:rPr lang="en-US" b="0" i="0" dirty="0" err="1"/>
            <a:t>kullanılır</a:t>
          </a:r>
          <a:r>
            <a:rPr lang="en-US" b="0" i="0" dirty="0"/>
            <a:t>.</a:t>
          </a:r>
          <a:endParaRPr lang="en-US" dirty="0"/>
        </a:p>
      </dgm:t>
    </dgm:pt>
    <dgm:pt modelId="{F37DCB7D-0257-4460-9EDE-21BC2DFD8FE4}" type="parTrans" cxnId="{AC441BA0-4761-4C8C-A213-337CE000B669}">
      <dgm:prSet/>
      <dgm:spPr/>
      <dgm:t>
        <a:bodyPr/>
        <a:lstStyle/>
        <a:p>
          <a:endParaRPr lang="en-US"/>
        </a:p>
      </dgm:t>
    </dgm:pt>
    <dgm:pt modelId="{D6D8E42D-CE8E-4B1D-812D-977548C091EB}" type="sibTrans" cxnId="{AC441BA0-4761-4C8C-A213-337CE000B669}">
      <dgm:prSet/>
      <dgm:spPr/>
      <dgm:t>
        <a:bodyPr/>
        <a:lstStyle/>
        <a:p>
          <a:endParaRPr lang="en-US"/>
        </a:p>
      </dgm:t>
    </dgm:pt>
    <dgm:pt modelId="{8D151EE2-4759-4824-9142-B4F14B298DCF}">
      <dgm:prSet/>
      <dgm:spPr/>
      <dgm:t>
        <a:bodyPr/>
        <a:lstStyle/>
        <a:p>
          <a:r>
            <a:rPr lang="en-US" b="1" i="0"/>
            <a:t>Kullanım Alanları:</a:t>
          </a:r>
          <a:endParaRPr lang="en-US"/>
        </a:p>
      </dgm:t>
    </dgm:pt>
    <dgm:pt modelId="{E3C8E487-6DFB-4D14-9552-B6945544A7C9}" type="parTrans" cxnId="{12ECD5F9-4882-4CEF-B1D8-074B733E91FF}">
      <dgm:prSet/>
      <dgm:spPr/>
      <dgm:t>
        <a:bodyPr/>
        <a:lstStyle/>
        <a:p>
          <a:endParaRPr lang="en-US"/>
        </a:p>
      </dgm:t>
    </dgm:pt>
    <dgm:pt modelId="{E2107620-D6FD-4C24-BE21-F08E4E17D4EE}" type="sibTrans" cxnId="{12ECD5F9-4882-4CEF-B1D8-074B733E91FF}">
      <dgm:prSet/>
      <dgm:spPr/>
      <dgm:t>
        <a:bodyPr/>
        <a:lstStyle/>
        <a:p>
          <a:endParaRPr lang="en-US"/>
        </a:p>
      </dgm:t>
    </dgm:pt>
    <dgm:pt modelId="{FF79CD26-B39B-43B6-AF5A-953D0C5E2081}">
      <dgm:prSet/>
      <dgm:spPr/>
      <dgm:t>
        <a:bodyPr/>
        <a:lstStyle/>
        <a:p>
          <a:r>
            <a:rPr lang="en-US" b="0" i="0" dirty="0"/>
            <a:t>SQL </a:t>
          </a:r>
          <a:r>
            <a:rPr lang="en-US" b="0" i="0" dirty="0" err="1"/>
            <a:t>enjeksiyonu</a:t>
          </a:r>
          <a:r>
            <a:rPr lang="en-US" b="0" i="0" dirty="0"/>
            <a:t>, Cross-Site Scripting (XSS), Cross-Site Request Forgery (CSRF) </a:t>
          </a:r>
          <a:r>
            <a:rPr lang="en-US" b="0" i="0" dirty="0" err="1"/>
            <a:t>gibi</a:t>
          </a:r>
          <a:r>
            <a:rPr lang="en-US" b="0" i="0" dirty="0"/>
            <a:t> web </a:t>
          </a:r>
          <a:r>
            <a:rPr lang="en-US" b="0" i="0" dirty="0" err="1"/>
            <a:t>tabanlı</a:t>
          </a:r>
          <a:r>
            <a:rPr lang="en-US" b="0" i="0" dirty="0"/>
            <a:t> </a:t>
          </a:r>
          <a:r>
            <a:rPr lang="en-US" b="0" i="0" dirty="0" err="1"/>
            <a:t>saldırıları</a:t>
          </a:r>
          <a:r>
            <a:rPr lang="en-US" b="0" i="0" dirty="0"/>
            <a:t> </a:t>
          </a:r>
          <a:r>
            <a:rPr lang="en-US" b="0" i="0" dirty="0" err="1"/>
            <a:t>algılamak</a:t>
          </a:r>
          <a:r>
            <a:rPr lang="en-US" b="0" i="0" dirty="0"/>
            <a:t> </a:t>
          </a:r>
          <a:r>
            <a:rPr lang="en-US" b="0" i="0" dirty="0" err="1"/>
            <a:t>için</a:t>
          </a:r>
          <a:r>
            <a:rPr lang="en-US" b="0" i="0" dirty="0"/>
            <a:t> </a:t>
          </a:r>
          <a:r>
            <a:rPr lang="en-US" b="0" i="0" dirty="0" err="1"/>
            <a:t>idealdir</a:t>
          </a:r>
          <a:r>
            <a:rPr lang="en-US" b="0" i="0" dirty="0"/>
            <a:t>.</a:t>
          </a:r>
          <a:endParaRPr lang="en-US" dirty="0"/>
        </a:p>
      </dgm:t>
    </dgm:pt>
    <dgm:pt modelId="{3BEFD97A-0748-4F2F-A428-3A643B613998}" type="parTrans" cxnId="{2EBADC57-F256-4724-9FFF-FF2C83638049}">
      <dgm:prSet/>
      <dgm:spPr/>
      <dgm:t>
        <a:bodyPr/>
        <a:lstStyle/>
        <a:p>
          <a:endParaRPr lang="en-US"/>
        </a:p>
      </dgm:t>
    </dgm:pt>
    <dgm:pt modelId="{651E1E21-46FE-462F-844F-A55AF6B3B1F2}" type="sibTrans" cxnId="{2EBADC57-F256-4724-9FFF-FF2C83638049}">
      <dgm:prSet/>
      <dgm:spPr/>
      <dgm:t>
        <a:bodyPr/>
        <a:lstStyle/>
        <a:p>
          <a:endParaRPr lang="en-US"/>
        </a:p>
      </dgm:t>
    </dgm:pt>
    <dgm:pt modelId="{47639C18-26B1-4208-A7F1-84A0F9889256}">
      <dgm:prSet/>
      <dgm:spPr/>
      <dgm:t>
        <a:bodyPr/>
        <a:lstStyle/>
        <a:p>
          <a:r>
            <a:rPr lang="en-US" b="1" i="0"/>
            <a:t>Avantajlar:</a:t>
          </a:r>
          <a:endParaRPr lang="en-US"/>
        </a:p>
      </dgm:t>
    </dgm:pt>
    <dgm:pt modelId="{7C1E5FA8-E6FB-4737-BB4C-520EC760DA3D}" type="parTrans" cxnId="{4E2A8AB8-8A69-4927-9676-05158EA5B44E}">
      <dgm:prSet/>
      <dgm:spPr/>
      <dgm:t>
        <a:bodyPr/>
        <a:lstStyle/>
        <a:p>
          <a:endParaRPr lang="en-US"/>
        </a:p>
      </dgm:t>
    </dgm:pt>
    <dgm:pt modelId="{2DBB9ACB-2052-44A5-967C-88421E716874}" type="sibTrans" cxnId="{4E2A8AB8-8A69-4927-9676-05158EA5B44E}">
      <dgm:prSet/>
      <dgm:spPr/>
      <dgm:t>
        <a:bodyPr/>
        <a:lstStyle/>
        <a:p>
          <a:endParaRPr lang="en-US"/>
        </a:p>
      </dgm:t>
    </dgm:pt>
    <dgm:pt modelId="{E7A6A026-4648-44FE-A312-F627C6DB1DF3}">
      <dgm:prSet/>
      <dgm:spPr/>
      <dgm:t>
        <a:bodyPr/>
        <a:lstStyle/>
        <a:p>
          <a:r>
            <a:rPr lang="en-US" b="0" i="0" dirty="0" err="1"/>
            <a:t>Metin</a:t>
          </a:r>
          <a:r>
            <a:rPr lang="en-US" b="0" i="0" dirty="0"/>
            <a:t> </a:t>
          </a:r>
          <a:r>
            <a:rPr lang="en-US" b="0" i="0" dirty="0" err="1"/>
            <a:t>tabanlı</a:t>
          </a:r>
          <a:r>
            <a:rPr lang="en-US" b="0" i="0" dirty="0"/>
            <a:t> </a:t>
          </a:r>
          <a:r>
            <a:rPr lang="en-US" b="0" i="0" dirty="0" err="1"/>
            <a:t>saldırıları</a:t>
          </a:r>
          <a:r>
            <a:rPr lang="en-US" b="0" i="0" dirty="0"/>
            <a:t> iyi </a:t>
          </a:r>
          <a:r>
            <a:rPr lang="en-US" b="0" i="0" dirty="0" err="1"/>
            <a:t>sınıflandırabilir</a:t>
          </a:r>
          <a:r>
            <a:rPr lang="en-US" b="0" i="0" dirty="0"/>
            <a:t>, </a:t>
          </a:r>
          <a:r>
            <a:rPr lang="en-US" b="0" i="0" dirty="0" err="1"/>
            <a:t>hızlı</a:t>
          </a:r>
          <a:r>
            <a:rPr lang="en-US" b="0" i="0" dirty="0"/>
            <a:t> </a:t>
          </a:r>
          <a:r>
            <a:rPr lang="en-US" b="0" i="0" dirty="0" err="1"/>
            <a:t>eğitim</a:t>
          </a:r>
          <a:r>
            <a:rPr lang="en-US" b="0" i="0" dirty="0"/>
            <a:t> </a:t>
          </a:r>
          <a:r>
            <a:rPr lang="en-US" b="0" i="0" dirty="0" err="1"/>
            <a:t>süreleri</a:t>
          </a:r>
          <a:r>
            <a:rPr lang="en-US" b="0" i="0" dirty="0"/>
            <a:t> </a:t>
          </a:r>
          <a:r>
            <a:rPr lang="en-US" b="0" i="0" dirty="0" err="1"/>
            <a:t>ve</a:t>
          </a:r>
          <a:r>
            <a:rPr lang="en-US" b="0" i="0" dirty="0"/>
            <a:t> </a:t>
          </a:r>
          <a:r>
            <a:rPr lang="en-US" b="0" i="0" dirty="0" err="1"/>
            <a:t>etkili</a:t>
          </a:r>
          <a:r>
            <a:rPr lang="en-US" b="0" i="0" dirty="0"/>
            <a:t> </a:t>
          </a:r>
          <a:r>
            <a:rPr lang="en-US" b="0" i="0" dirty="0" err="1"/>
            <a:t>sonuçlar</a:t>
          </a:r>
          <a:r>
            <a:rPr lang="en-US" b="0" i="0" dirty="0"/>
            <a:t> </a:t>
          </a:r>
          <a:r>
            <a:rPr lang="en-US" b="0" i="0" dirty="0" err="1"/>
            <a:t>sunar</a:t>
          </a:r>
          <a:r>
            <a:rPr lang="en-US" b="0" i="0" dirty="0"/>
            <a:t>.</a:t>
          </a:r>
          <a:endParaRPr lang="en-US" dirty="0"/>
        </a:p>
      </dgm:t>
    </dgm:pt>
    <dgm:pt modelId="{EF20BCC9-9349-4ED9-94B5-327DF9E80E73}" type="parTrans" cxnId="{FA3C593E-2A96-4C4B-9D5C-4203D39F3DA9}">
      <dgm:prSet/>
      <dgm:spPr/>
      <dgm:t>
        <a:bodyPr/>
        <a:lstStyle/>
        <a:p>
          <a:endParaRPr lang="en-US"/>
        </a:p>
      </dgm:t>
    </dgm:pt>
    <dgm:pt modelId="{AACD00AE-ECF3-4E31-812D-6D4893621A85}" type="sibTrans" cxnId="{FA3C593E-2A96-4C4B-9D5C-4203D39F3DA9}">
      <dgm:prSet/>
      <dgm:spPr/>
      <dgm:t>
        <a:bodyPr/>
        <a:lstStyle/>
        <a:p>
          <a:endParaRPr lang="en-US"/>
        </a:p>
      </dgm:t>
    </dgm:pt>
    <dgm:pt modelId="{24AF7FFD-4E23-495B-842D-E86277859F69}">
      <dgm:prSet/>
      <dgm:spPr/>
      <dgm:t>
        <a:bodyPr/>
        <a:lstStyle/>
        <a:p>
          <a:r>
            <a:rPr lang="en-US" b="1" i="0"/>
            <a:t>Dezavantajlar:</a:t>
          </a:r>
          <a:endParaRPr lang="en-US"/>
        </a:p>
      </dgm:t>
    </dgm:pt>
    <dgm:pt modelId="{E56F0C8F-90A8-4C82-918C-5D2E2EA458F7}" type="parTrans" cxnId="{510F8A87-4A53-478F-B2D0-4C4505869C48}">
      <dgm:prSet/>
      <dgm:spPr/>
      <dgm:t>
        <a:bodyPr/>
        <a:lstStyle/>
        <a:p>
          <a:endParaRPr lang="en-US"/>
        </a:p>
      </dgm:t>
    </dgm:pt>
    <dgm:pt modelId="{B8FCCEDF-A464-4C31-BDD7-0408D7271BD8}" type="sibTrans" cxnId="{510F8A87-4A53-478F-B2D0-4C4505869C48}">
      <dgm:prSet/>
      <dgm:spPr/>
      <dgm:t>
        <a:bodyPr/>
        <a:lstStyle/>
        <a:p>
          <a:endParaRPr lang="en-US"/>
        </a:p>
      </dgm:t>
    </dgm:pt>
    <dgm:pt modelId="{22CE8EAA-4E64-40F9-B764-AAB8958FD7E7}">
      <dgm:prSet/>
      <dgm:spPr/>
      <dgm:t>
        <a:bodyPr/>
        <a:lstStyle/>
        <a:p>
          <a:r>
            <a:rPr lang="en-US" b="0" i="0" dirty="0" err="1"/>
            <a:t>Gelişmiş</a:t>
          </a:r>
          <a:r>
            <a:rPr lang="en-US" b="0" i="0" dirty="0"/>
            <a:t> </a:t>
          </a:r>
          <a:r>
            <a:rPr lang="en-US" b="0" i="0" dirty="0" err="1"/>
            <a:t>saldırı</a:t>
          </a:r>
          <a:r>
            <a:rPr lang="en-US" b="0" i="0" dirty="0"/>
            <a:t> </a:t>
          </a:r>
          <a:r>
            <a:rPr lang="en-US" b="0" i="0" dirty="0" err="1"/>
            <a:t>türlerine</a:t>
          </a:r>
          <a:r>
            <a:rPr lang="en-US" b="0" i="0" dirty="0"/>
            <a:t> </a:t>
          </a:r>
          <a:r>
            <a:rPr lang="en-US" b="0" i="0" dirty="0" err="1"/>
            <a:t>karşı</a:t>
          </a:r>
          <a:r>
            <a:rPr lang="en-US" b="0" i="0" dirty="0"/>
            <a:t> </a:t>
          </a:r>
          <a:r>
            <a:rPr lang="en-US" b="0" i="0" dirty="0" err="1"/>
            <a:t>bazen</a:t>
          </a:r>
          <a:r>
            <a:rPr lang="en-US" b="0" i="0" dirty="0"/>
            <a:t> </a:t>
          </a:r>
          <a:r>
            <a:rPr lang="en-US" b="0" i="0" dirty="0" err="1"/>
            <a:t>yetersiz</a:t>
          </a:r>
          <a:r>
            <a:rPr lang="en-US" b="0" i="0" dirty="0"/>
            <a:t> </a:t>
          </a:r>
          <a:r>
            <a:rPr lang="en-US" b="0" i="0" dirty="0" err="1"/>
            <a:t>kalabilir</a:t>
          </a:r>
          <a:r>
            <a:rPr lang="en-US" b="0" i="0" dirty="0"/>
            <a:t>.</a:t>
          </a:r>
          <a:endParaRPr lang="en-US" dirty="0"/>
        </a:p>
      </dgm:t>
    </dgm:pt>
    <dgm:pt modelId="{BBF44264-FBB4-4DCE-A135-6D40821A105A}" type="parTrans" cxnId="{04E928F6-9177-44A6-B0CD-1BB713307271}">
      <dgm:prSet/>
      <dgm:spPr/>
      <dgm:t>
        <a:bodyPr/>
        <a:lstStyle/>
        <a:p>
          <a:endParaRPr lang="en-US"/>
        </a:p>
      </dgm:t>
    </dgm:pt>
    <dgm:pt modelId="{7EEFBB60-49E0-48AD-AEAB-02AD07B90942}" type="sibTrans" cxnId="{04E928F6-9177-44A6-B0CD-1BB713307271}">
      <dgm:prSet/>
      <dgm:spPr/>
      <dgm:t>
        <a:bodyPr/>
        <a:lstStyle/>
        <a:p>
          <a:endParaRPr lang="en-US"/>
        </a:p>
      </dgm:t>
    </dgm:pt>
    <dgm:pt modelId="{925D65BE-8C97-49BE-A3FF-70BF15CC7CA1}" type="pres">
      <dgm:prSet presAssocID="{B3160CBD-D00E-47BF-9EBA-75969B9096E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66905E6-D10E-4DCA-AFBC-15F25FE23348}" type="pres">
      <dgm:prSet presAssocID="{61426E27-7F8C-41A8-8E64-76B657F6855F}" presName="root" presStyleCnt="0"/>
      <dgm:spPr/>
    </dgm:pt>
    <dgm:pt modelId="{1FE9C9A4-2458-44F9-9B8D-862ECBF39258}" type="pres">
      <dgm:prSet presAssocID="{61426E27-7F8C-41A8-8E64-76B657F6855F}" presName="rootComposite" presStyleCnt="0"/>
      <dgm:spPr/>
    </dgm:pt>
    <dgm:pt modelId="{4DB283A9-D5DB-4258-8AD2-959C46C029F2}" type="pres">
      <dgm:prSet presAssocID="{61426E27-7F8C-41A8-8E64-76B657F6855F}" presName="rootText" presStyleLbl="node1" presStyleIdx="0" presStyleCnt="4"/>
      <dgm:spPr/>
    </dgm:pt>
    <dgm:pt modelId="{1624D9C8-9A8E-4FAE-A156-4FC49F794717}" type="pres">
      <dgm:prSet presAssocID="{61426E27-7F8C-41A8-8E64-76B657F6855F}" presName="rootConnector" presStyleLbl="node1" presStyleIdx="0" presStyleCnt="4"/>
      <dgm:spPr/>
    </dgm:pt>
    <dgm:pt modelId="{1A5F63B3-6E3D-4EAE-ADDC-DEA2277D8195}" type="pres">
      <dgm:prSet presAssocID="{61426E27-7F8C-41A8-8E64-76B657F6855F}" presName="childShape" presStyleCnt="0"/>
      <dgm:spPr/>
    </dgm:pt>
    <dgm:pt modelId="{07D384B8-DC49-436C-B326-3DB7958D612B}" type="pres">
      <dgm:prSet presAssocID="{F37DCB7D-0257-4460-9EDE-21BC2DFD8FE4}" presName="Name13" presStyleLbl="parChTrans1D2" presStyleIdx="0" presStyleCnt="4"/>
      <dgm:spPr/>
    </dgm:pt>
    <dgm:pt modelId="{F8A3919B-D316-4D76-AB4D-A1277BD77EA8}" type="pres">
      <dgm:prSet presAssocID="{26AAF0B3-C8FF-4458-AB52-546304ABD18B}" presName="childText" presStyleLbl="bgAcc1" presStyleIdx="0" presStyleCnt="4">
        <dgm:presLayoutVars>
          <dgm:bulletEnabled val="1"/>
        </dgm:presLayoutVars>
      </dgm:prSet>
      <dgm:spPr/>
    </dgm:pt>
    <dgm:pt modelId="{5F99ACD6-3A3F-4C1C-86AF-E42ED08E1E0B}" type="pres">
      <dgm:prSet presAssocID="{8D151EE2-4759-4824-9142-B4F14B298DCF}" presName="root" presStyleCnt="0"/>
      <dgm:spPr/>
    </dgm:pt>
    <dgm:pt modelId="{F7C61285-CA14-4EA6-B1B3-ED48A7AB7525}" type="pres">
      <dgm:prSet presAssocID="{8D151EE2-4759-4824-9142-B4F14B298DCF}" presName="rootComposite" presStyleCnt="0"/>
      <dgm:spPr/>
    </dgm:pt>
    <dgm:pt modelId="{16D19E17-0B2E-4ED0-A220-B49E414661A2}" type="pres">
      <dgm:prSet presAssocID="{8D151EE2-4759-4824-9142-B4F14B298DCF}" presName="rootText" presStyleLbl="node1" presStyleIdx="1" presStyleCnt="4"/>
      <dgm:spPr/>
    </dgm:pt>
    <dgm:pt modelId="{D9874EEA-6F76-4699-8A08-4705292F57F1}" type="pres">
      <dgm:prSet presAssocID="{8D151EE2-4759-4824-9142-B4F14B298DCF}" presName="rootConnector" presStyleLbl="node1" presStyleIdx="1" presStyleCnt="4"/>
      <dgm:spPr/>
    </dgm:pt>
    <dgm:pt modelId="{E9870E06-4508-49C7-BD32-B9B0D170D51C}" type="pres">
      <dgm:prSet presAssocID="{8D151EE2-4759-4824-9142-B4F14B298DCF}" presName="childShape" presStyleCnt="0"/>
      <dgm:spPr/>
    </dgm:pt>
    <dgm:pt modelId="{09067FDB-A7DC-4D0E-B8C5-62CAAA0E5EDA}" type="pres">
      <dgm:prSet presAssocID="{3BEFD97A-0748-4F2F-A428-3A643B613998}" presName="Name13" presStyleLbl="parChTrans1D2" presStyleIdx="1" presStyleCnt="4"/>
      <dgm:spPr/>
    </dgm:pt>
    <dgm:pt modelId="{C16145BB-DA91-474A-A1D9-60B07E30A060}" type="pres">
      <dgm:prSet presAssocID="{FF79CD26-B39B-43B6-AF5A-953D0C5E2081}" presName="childText" presStyleLbl="bgAcc1" presStyleIdx="1" presStyleCnt="4">
        <dgm:presLayoutVars>
          <dgm:bulletEnabled val="1"/>
        </dgm:presLayoutVars>
      </dgm:prSet>
      <dgm:spPr/>
    </dgm:pt>
    <dgm:pt modelId="{EC04A1ED-18BB-4172-8ADD-A75EA5AFD348}" type="pres">
      <dgm:prSet presAssocID="{47639C18-26B1-4208-A7F1-84A0F9889256}" presName="root" presStyleCnt="0"/>
      <dgm:spPr/>
    </dgm:pt>
    <dgm:pt modelId="{62D42C45-F852-4778-BD4C-38E90BD16623}" type="pres">
      <dgm:prSet presAssocID="{47639C18-26B1-4208-A7F1-84A0F9889256}" presName="rootComposite" presStyleCnt="0"/>
      <dgm:spPr/>
    </dgm:pt>
    <dgm:pt modelId="{1A8CFE9D-7150-46F8-8C5F-04E4E0982D1C}" type="pres">
      <dgm:prSet presAssocID="{47639C18-26B1-4208-A7F1-84A0F9889256}" presName="rootText" presStyleLbl="node1" presStyleIdx="2" presStyleCnt="4"/>
      <dgm:spPr/>
    </dgm:pt>
    <dgm:pt modelId="{B35BA2F1-8312-4FFE-B5ED-67441BFC9F5A}" type="pres">
      <dgm:prSet presAssocID="{47639C18-26B1-4208-A7F1-84A0F9889256}" presName="rootConnector" presStyleLbl="node1" presStyleIdx="2" presStyleCnt="4"/>
      <dgm:spPr/>
    </dgm:pt>
    <dgm:pt modelId="{9D772D45-8A5C-45CF-A797-65429F4D47DB}" type="pres">
      <dgm:prSet presAssocID="{47639C18-26B1-4208-A7F1-84A0F9889256}" presName="childShape" presStyleCnt="0"/>
      <dgm:spPr/>
    </dgm:pt>
    <dgm:pt modelId="{CB13F202-B6D9-4EB6-824B-D273DC106FB3}" type="pres">
      <dgm:prSet presAssocID="{EF20BCC9-9349-4ED9-94B5-327DF9E80E73}" presName="Name13" presStyleLbl="parChTrans1D2" presStyleIdx="2" presStyleCnt="4"/>
      <dgm:spPr/>
    </dgm:pt>
    <dgm:pt modelId="{B9FE91C7-C793-4346-A6C4-ABC930D48725}" type="pres">
      <dgm:prSet presAssocID="{E7A6A026-4648-44FE-A312-F627C6DB1DF3}" presName="childText" presStyleLbl="bgAcc1" presStyleIdx="2" presStyleCnt="4">
        <dgm:presLayoutVars>
          <dgm:bulletEnabled val="1"/>
        </dgm:presLayoutVars>
      </dgm:prSet>
      <dgm:spPr/>
    </dgm:pt>
    <dgm:pt modelId="{DCCC9E0B-8BF9-4F9A-81ED-F05B5CD55196}" type="pres">
      <dgm:prSet presAssocID="{24AF7FFD-4E23-495B-842D-E86277859F69}" presName="root" presStyleCnt="0"/>
      <dgm:spPr/>
    </dgm:pt>
    <dgm:pt modelId="{80FA33AF-C40C-410A-A8A8-E588FE93921D}" type="pres">
      <dgm:prSet presAssocID="{24AF7FFD-4E23-495B-842D-E86277859F69}" presName="rootComposite" presStyleCnt="0"/>
      <dgm:spPr/>
    </dgm:pt>
    <dgm:pt modelId="{AA6CEE87-D9AA-4A0B-A3F1-868571982221}" type="pres">
      <dgm:prSet presAssocID="{24AF7FFD-4E23-495B-842D-E86277859F69}" presName="rootText" presStyleLbl="node1" presStyleIdx="3" presStyleCnt="4"/>
      <dgm:spPr/>
    </dgm:pt>
    <dgm:pt modelId="{869C4924-91C2-4906-A04B-59BF29CDEF11}" type="pres">
      <dgm:prSet presAssocID="{24AF7FFD-4E23-495B-842D-E86277859F69}" presName="rootConnector" presStyleLbl="node1" presStyleIdx="3" presStyleCnt="4"/>
      <dgm:spPr/>
    </dgm:pt>
    <dgm:pt modelId="{3B21BA4C-5A37-41F7-8025-A0460E740009}" type="pres">
      <dgm:prSet presAssocID="{24AF7FFD-4E23-495B-842D-E86277859F69}" presName="childShape" presStyleCnt="0"/>
      <dgm:spPr/>
    </dgm:pt>
    <dgm:pt modelId="{1D354458-5FB0-40BB-8434-2D772705F0DD}" type="pres">
      <dgm:prSet presAssocID="{BBF44264-FBB4-4DCE-A135-6D40821A105A}" presName="Name13" presStyleLbl="parChTrans1D2" presStyleIdx="3" presStyleCnt="4"/>
      <dgm:spPr/>
    </dgm:pt>
    <dgm:pt modelId="{06D1BD59-A5B0-400B-BC56-2D28862ACF3F}" type="pres">
      <dgm:prSet presAssocID="{22CE8EAA-4E64-40F9-B764-AAB8958FD7E7}" presName="childText" presStyleLbl="bgAcc1" presStyleIdx="3" presStyleCnt="4">
        <dgm:presLayoutVars>
          <dgm:bulletEnabled val="1"/>
        </dgm:presLayoutVars>
      </dgm:prSet>
      <dgm:spPr/>
    </dgm:pt>
  </dgm:ptLst>
  <dgm:cxnLst>
    <dgm:cxn modelId="{4E681506-51F3-429C-A110-F040B4A8DEB7}" type="presOf" srcId="{FF79CD26-B39B-43B6-AF5A-953D0C5E2081}" destId="{C16145BB-DA91-474A-A1D9-60B07E30A060}" srcOrd="0" destOrd="0" presId="urn:microsoft.com/office/officeart/2005/8/layout/hierarchy3"/>
    <dgm:cxn modelId="{30392508-F6CF-4959-A2ED-B784A2514AA8}" type="presOf" srcId="{F37DCB7D-0257-4460-9EDE-21BC2DFD8FE4}" destId="{07D384B8-DC49-436C-B326-3DB7958D612B}" srcOrd="0" destOrd="0" presId="urn:microsoft.com/office/officeart/2005/8/layout/hierarchy3"/>
    <dgm:cxn modelId="{59361615-6749-44B1-BAB8-CF56E8A11505}" type="presOf" srcId="{B3160CBD-D00E-47BF-9EBA-75969B9096EE}" destId="{925D65BE-8C97-49BE-A3FF-70BF15CC7CA1}" srcOrd="0" destOrd="0" presId="urn:microsoft.com/office/officeart/2005/8/layout/hierarchy3"/>
    <dgm:cxn modelId="{C97B4615-CFE9-4AFC-9060-F35259CC3EC8}" type="presOf" srcId="{24AF7FFD-4E23-495B-842D-E86277859F69}" destId="{869C4924-91C2-4906-A04B-59BF29CDEF11}" srcOrd="1" destOrd="0" presId="urn:microsoft.com/office/officeart/2005/8/layout/hierarchy3"/>
    <dgm:cxn modelId="{66545A1E-3341-420E-A4ED-1AADBA79A747}" type="presOf" srcId="{3BEFD97A-0748-4F2F-A428-3A643B613998}" destId="{09067FDB-A7DC-4D0E-B8C5-62CAAA0E5EDA}" srcOrd="0" destOrd="0" presId="urn:microsoft.com/office/officeart/2005/8/layout/hierarchy3"/>
    <dgm:cxn modelId="{B173201F-3F6C-4190-AE59-A4853DAFDDF6}" type="presOf" srcId="{47639C18-26B1-4208-A7F1-84A0F9889256}" destId="{B35BA2F1-8312-4FFE-B5ED-67441BFC9F5A}" srcOrd="1" destOrd="0" presId="urn:microsoft.com/office/officeart/2005/8/layout/hierarchy3"/>
    <dgm:cxn modelId="{FA3C593E-2A96-4C4B-9D5C-4203D39F3DA9}" srcId="{47639C18-26B1-4208-A7F1-84A0F9889256}" destId="{E7A6A026-4648-44FE-A312-F627C6DB1DF3}" srcOrd="0" destOrd="0" parTransId="{EF20BCC9-9349-4ED9-94B5-327DF9E80E73}" sibTransId="{AACD00AE-ECF3-4E31-812D-6D4893621A85}"/>
    <dgm:cxn modelId="{ADB98460-418C-4AF1-96B2-66B02CEE3521}" type="presOf" srcId="{61426E27-7F8C-41A8-8E64-76B657F6855F}" destId="{4DB283A9-D5DB-4258-8AD2-959C46C029F2}" srcOrd="0" destOrd="0" presId="urn:microsoft.com/office/officeart/2005/8/layout/hierarchy3"/>
    <dgm:cxn modelId="{5D756644-E568-49E4-9CEF-A73A7916CEA2}" srcId="{B3160CBD-D00E-47BF-9EBA-75969B9096EE}" destId="{61426E27-7F8C-41A8-8E64-76B657F6855F}" srcOrd="0" destOrd="0" parTransId="{858D3779-5659-443D-91E9-91AA6F7EC2AC}" sibTransId="{544A604A-F1C5-404D-923A-63418BF564C1}"/>
    <dgm:cxn modelId="{E36EF244-4FB4-4584-B6C9-49C85F10582C}" type="presOf" srcId="{EF20BCC9-9349-4ED9-94B5-327DF9E80E73}" destId="{CB13F202-B6D9-4EB6-824B-D273DC106FB3}" srcOrd="0" destOrd="0" presId="urn:microsoft.com/office/officeart/2005/8/layout/hierarchy3"/>
    <dgm:cxn modelId="{749FAB47-ACB5-4B19-93AE-0524FF8E6E34}" type="presOf" srcId="{26AAF0B3-C8FF-4458-AB52-546304ABD18B}" destId="{F8A3919B-D316-4D76-AB4D-A1277BD77EA8}" srcOrd="0" destOrd="0" presId="urn:microsoft.com/office/officeart/2005/8/layout/hierarchy3"/>
    <dgm:cxn modelId="{BE8FBC49-F652-40AA-909A-67262A026C6A}" type="presOf" srcId="{8D151EE2-4759-4824-9142-B4F14B298DCF}" destId="{16D19E17-0B2E-4ED0-A220-B49E414661A2}" srcOrd="0" destOrd="0" presId="urn:microsoft.com/office/officeart/2005/8/layout/hierarchy3"/>
    <dgm:cxn modelId="{44A6CE71-1F48-487A-B019-88ECBE5EE3A1}" type="presOf" srcId="{24AF7FFD-4E23-495B-842D-E86277859F69}" destId="{AA6CEE87-D9AA-4A0B-A3F1-868571982221}" srcOrd="0" destOrd="0" presId="urn:microsoft.com/office/officeart/2005/8/layout/hierarchy3"/>
    <dgm:cxn modelId="{2EBADC57-F256-4724-9FFF-FF2C83638049}" srcId="{8D151EE2-4759-4824-9142-B4F14B298DCF}" destId="{FF79CD26-B39B-43B6-AF5A-953D0C5E2081}" srcOrd="0" destOrd="0" parTransId="{3BEFD97A-0748-4F2F-A428-3A643B613998}" sibTransId="{651E1E21-46FE-462F-844F-A55AF6B3B1F2}"/>
    <dgm:cxn modelId="{510F8A87-4A53-478F-B2D0-4C4505869C48}" srcId="{B3160CBD-D00E-47BF-9EBA-75969B9096EE}" destId="{24AF7FFD-4E23-495B-842D-E86277859F69}" srcOrd="3" destOrd="0" parTransId="{E56F0C8F-90A8-4C82-918C-5D2E2EA458F7}" sibTransId="{B8FCCEDF-A464-4C31-BDD7-0408D7271BD8}"/>
    <dgm:cxn modelId="{C2EDD293-F33F-4B22-B812-AEF388157268}" type="presOf" srcId="{22CE8EAA-4E64-40F9-B764-AAB8958FD7E7}" destId="{06D1BD59-A5B0-400B-BC56-2D28862ACF3F}" srcOrd="0" destOrd="0" presId="urn:microsoft.com/office/officeart/2005/8/layout/hierarchy3"/>
    <dgm:cxn modelId="{C6126B94-2C34-4CE1-A03E-9FC487534943}" type="presOf" srcId="{8D151EE2-4759-4824-9142-B4F14B298DCF}" destId="{D9874EEA-6F76-4699-8A08-4705292F57F1}" srcOrd="1" destOrd="0" presId="urn:microsoft.com/office/officeart/2005/8/layout/hierarchy3"/>
    <dgm:cxn modelId="{AC441BA0-4761-4C8C-A213-337CE000B669}" srcId="{61426E27-7F8C-41A8-8E64-76B657F6855F}" destId="{26AAF0B3-C8FF-4458-AB52-546304ABD18B}" srcOrd="0" destOrd="0" parTransId="{F37DCB7D-0257-4460-9EDE-21BC2DFD8FE4}" sibTransId="{D6D8E42D-CE8E-4B1D-812D-977548C091EB}"/>
    <dgm:cxn modelId="{5AAB57A8-0123-482B-8589-5AF32CC31916}" type="presOf" srcId="{E7A6A026-4648-44FE-A312-F627C6DB1DF3}" destId="{B9FE91C7-C793-4346-A6C4-ABC930D48725}" srcOrd="0" destOrd="0" presId="urn:microsoft.com/office/officeart/2005/8/layout/hierarchy3"/>
    <dgm:cxn modelId="{4E2A8AB8-8A69-4927-9676-05158EA5B44E}" srcId="{B3160CBD-D00E-47BF-9EBA-75969B9096EE}" destId="{47639C18-26B1-4208-A7F1-84A0F9889256}" srcOrd="2" destOrd="0" parTransId="{7C1E5FA8-E6FB-4737-BB4C-520EC760DA3D}" sibTransId="{2DBB9ACB-2052-44A5-967C-88421E716874}"/>
    <dgm:cxn modelId="{9924EAC4-CEE4-46C9-8F03-233A1685EE93}" type="presOf" srcId="{61426E27-7F8C-41A8-8E64-76B657F6855F}" destId="{1624D9C8-9A8E-4FAE-A156-4FC49F794717}" srcOrd="1" destOrd="0" presId="urn:microsoft.com/office/officeart/2005/8/layout/hierarchy3"/>
    <dgm:cxn modelId="{C90AC2EC-316D-4E0E-948B-349D88B4E756}" type="presOf" srcId="{47639C18-26B1-4208-A7F1-84A0F9889256}" destId="{1A8CFE9D-7150-46F8-8C5F-04E4E0982D1C}" srcOrd="0" destOrd="0" presId="urn:microsoft.com/office/officeart/2005/8/layout/hierarchy3"/>
    <dgm:cxn modelId="{04E928F6-9177-44A6-B0CD-1BB713307271}" srcId="{24AF7FFD-4E23-495B-842D-E86277859F69}" destId="{22CE8EAA-4E64-40F9-B764-AAB8958FD7E7}" srcOrd="0" destOrd="0" parTransId="{BBF44264-FBB4-4DCE-A135-6D40821A105A}" sibTransId="{7EEFBB60-49E0-48AD-AEAB-02AD07B90942}"/>
    <dgm:cxn modelId="{6C5F92F9-BF00-4AD0-A652-E8BE27C4D804}" type="presOf" srcId="{BBF44264-FBB4-4DCE-A135-6D40821A105A}" destId="{1D354458-5FB0-40BB-8434-2D772705F0DD}" srcOrd="0" destOrd="0" presId="urn:microsoft.com/office/officeart/2005/8/layout/hierarchy3"/>
    <dgm:cxn modelId="{12ECD5F9-4882-4CEF-B1D8-074B733E91FF}" srcId="{B3160CBD-D00E-47BF-9EBA-75969B9096EE}" destId="{8D151EE2-4759-4824-9142-B4F14B298DCF}" srcOrd="1" destOrd="0" parTransId="{E3C8E487-6DFB-4D14-9552-B6945544A7C9}" sibTransId="{E2107620-D6FD-4C24-BE21-F08E4E17D4EE}"/>
    <dgm:cxn modelId="{FFDB6638-5114-4604-BF5F-9DECF09859FD}" type="presParOf" srcId="{925D65BE-8C97-49BE-A3FF-70BF15CC7CA1}" destId="{166905E6-D10E-4DCA-AFBC-15F25FE23348}" srcOrd="0" destOrd="0" presId="urn:microsoft.com/office/officeart/2005/8/layout/hierarchy3"/>
    <dgm:cxn modelId="{CAD113C9-E75A-425A-A993-949E8A659D70}" type="presParOf" srcId="{166905E6-D10E-4DCA-AFBC-15F25FE23348}" destId="{1FE9C9A4-2458-44F9-9B8D-862ECBF39258}" srcOrd="0" destOrd="0" presId="urn:microsoft.com/office/officeart/2005/8/layout/hierarchy3"/>
    <dgm:cxn modelId="{B1CE02FA-D76F-4E4F-BFE6-83451DFFCF4A}" type="presParOf" srcId="{1FE9C9A4-2458-44F9-9B8D-862ECBF39258}" destId="{4DB283A9-D5DB-4258-8AD2-959C46C029F2}" srcOrd="0" destOrd="0" presId="urn:microsoft.com/office/officeart/2005/8/layout/hierarchy3"/>
    <dgm:cxn modelId="{12261C4C-3D00-4FBB-8811-47526B1AA979}" type="presParOf" srcId="{1FE9C9A4-2458-44F9-9B8D-862ECBF39258}" destId="{1624D9C8-9A8E-4FAE-A156-4FC49F794717}" srcOrd="1" destOrd="0" presId="urn:microsoft.com/office/officeart/2005/8/layout/hierarchy3"/>
    <dgm:cxn modelId="{D83FD3EA-E9E2-4F7A-AAA8-8B1B06935EB2}" type="presParOf" srcId="{166905E6-D10E-4DCA-AFBC-15F25FE23348}" destId="{1A5F63B3-6E3D-4EAE-ADDC-DEA2277D8195}" srcOrd="1" destOrd="0" presId="urn:microsoft.com/office/officeart/2005/8/layout/hierarchy3"/>
    <dgm:cxn modelId="{D9EE6BB8-BDBF-4E51-BCC0-6119A5D71DE1}" type="presParOf" srcId="{1A5F63B3-6E3D-4EAE-ADDC-DEA2277D8195}" destId="{07D384B8-DC49-436C-B326-3DB7958D612B}" srcOrd="0" destOrd="0" presId="urn:microsoft.com/office/officeart/2005/8/layout/hierarchy3"/>
    <dgm:cxn modelId="{31682470-64F2-49D7-A7E2-5F91DC19C36E}" type="presParOf" srcId="{1A5F63B3-6E3D-4EAE-ADDC-DEA2277D8195}" destId="{F8A3919B-D316-4D76-AB4D-A1277BD77EA8}" srcOrd="1" destOrd="0" presId="urn:microsoft.com/office/officeart/2005/8/layout/hierarchy3"/>
    <dgm:cxn modelId="{DAE94EC2-24AC-4C85-BE89-DC504FBC9608}" type="presParOf" srcId="{925D65BE-8C97-49BE-A3FF-70BF15CC7CA1}" destId="{5F99ACD6-3A3F-4C1C-86AF-E42ED08E1E0B}" srcOrd="1" destOrd="0" presId="urn:microsoft.com/office/officeart/2005/8/layout/hierarchy3"/>
    <dgm:cxn modelId="{7565BED5-C920-4787-8B15-F4327E5E2262}" type="presParOf" srcId="{5F99ACD6-3A3F-4C1C-86AF-E42ED08E1E0B}" destId="{F7C61285-CA14-4EA6-B1B3-ED48A7AB7525}" srcOrd="0" destOrd="0" presId="urn:microsoft.com/office/officeart/2005/8/layout/hierarchy3"/>
    <dgm:cxn modelId="{A277BAA2-A8B3-4033-AF05-C9E440A2AEBE}" type="presParOf" srcId="{F7C61285-CA14-4EA6-B1B3-ED48A7AB7525}" destId="{16D19E17-0B2E-4ED0-A220-B49E414661A2}" srcOrd="0" destOrd="0" presId="urn:microsoft.com/office/officeart/2005/8/layout/hierarchy3"/>
    <dgm:cxn modelId="{1662801D-619D-4872-B421-FEEA2BC58C26}" type="presParOf" srcId="{F7C61285-CA14-4EA6-B1B3-ED48A7AB7525}" destId="{D9874EEA-6F76-4699-8A08-4705292F57F1}" srcOrd="1" destOrd="0" presId="urn:microsoft.com/office/officeart/2005/8/layout/hierarchy3"/>
    <dgm:cxn modelId="{52A1FB0C-0A99-4F50-8622-09E7DA7EB441}" type="presParOf" srcId="{5F99ACD6-3A3F-4C1C-86AF-E42ED08E1E0B}" destId="{E9870E06-4508-49C7-BD32-B9B0D170D51C}" srcOrd="1" destOrd="0" presId="urn:microsoft.com/office/officeart/2005/8/layout/hierarchy3"/>
    <dgm:cxn modelId="{281CCA8D-B933-40E1-B98D-B415F288E752}" type="presParOf" srcId="{E9870E06-4508-49C7-BD32-B9B0D170D51C}" destId="{09067FDB-A7DC-4D0E-B8C5-62CAAA0E5EDA}" srcOrd="0" destOrd="0" presId="urn:microsoft.com/office/officeart/2005/8/layout/hierarchy3"/>
    <dgm:cxn modelId="{C77876B9-7938-4A6E-9857-03719E3409F4}" type="presParOf" srcId="{E9870E06-4508-49C7-BD32-B9B0D170D51C}" destId="{C16145BB-DA91-474A-A1D9-60B07E30A060}" srcOrd="1" destOrd="0" presId="urn:microsoft.com/office/officeart/2005/8/layout/hierarchy3"/>
    <dgm:cxn modelId="{604A140D-0832-47DE-A63A-7A3D8EE92956}" type="presParOf" srcId="{925D65BE-8C97-49BE-A3FF-70BF15CC7CA1}" destId="{EC04A1ED-18BB-4172-8ADD-A75EA5AFD348}" srcOrd="2" destOrd="0" presId="urn:microsoft.com/office/officeart/2005/8/layout/hierarchy3"/>
    <dgm:cxn modelId="{F67B506A-3D48-40C6-80B8-69A5F870BF56}" type="presParOf" srcId="{EC04A1ED-18BB-4172-8ADD-A75EA5AFD348}" destId="{62D42C45-F852-4778-BD4C-38E90BD16623}" srcOrd="0" destOrd="0" presId="urn:microsoft.com/office/officeart/2005/8/layout/hierarchy3"/>
    <dgm:cxn modelId="{2554945E-538E-4B5E-B492-F4CF82F98878}" type="presParOf" srcId="{62D42C45-F852-4778-BD4C-38E90BD16623}" destId="{1A8CFE9D-7150-46F8-8C5F-04E4E0982D1C}" srcOrd="0" destOrd="0" presId="urn:microsoft.com/office/officeart/2005/8/layout/hierarchy3"/>
    <dgm:cxn modelId="{5E9BEAD3-8740-42DA-A7B1-52FFDB52261E}" type="presParOf" srcId="{62D42C45-F852-4778-BD4C-38E90BD16623}" destId="{B35BA2F1-8312-4FFE-B5ED-67441BFC9F5A}" srcOrd="1" destOrd="0" presId="urn:microsoft.com/office/officeart/2005/8/layout/hierarchy3"/>
    <dgm:cxn modelId="{66615AB1-7887-4790-A38B-1A7C68090A43}" type="presParOf" srcId="{EC04A1ED-18BB-4172-8ADD-A75EA5AFD348}" destId="{9D772D45-8A5C-45CF-A797-65429F4D47DB}" srcOrd="1" destOrd="0" presId="urn:microsoft.com/office/officeart/2005/8/layout/hierarchy3"/>
    <dgm:cxn modelId="{F3DE5E75-9875-4F3A-BF55-3DE55A73F6F7}" type="presParOf" srcId="{9D772D45-8A5C-45CF-A797-65429F4D47DB}" destId="{CB13F202-B6D9-4EB6-824B-D273DC106FB3}" srcOrd="0" destOrd="0" presId="urn:microsoft.com/office/officeart/2005/8/layout/hierarchy3"/>
    <dgm:cxn modelId="{85899951-1E01-498C-9EE6-6CCE3C554FA5}" type="presParOf" srcId="{9D772D45-8A5C-45CF-A797-65429F4D47DB}" destId="{B9FE91C7-C793-4346-A6C4-ABC930D48725}" srcOrd="1" destOrd="0" presId="urn:microsoft.com/office/officeart/2005/8/layout/hierarchy3"/>
    <dgm:cxn modelId="{2F66AC6D-4C6E-4280-B271-EEE760B0CE6E}" type="presParOf" srcId="{925D65BE-8C97-49BE-A3FF-70BF15CC7CA1}" destId="{DCCC9E0B-8BF9-4F9A-81ED-F05B5CD55196}" srcOrd="3" destOrd="0" presId="urn:microsoft.com/office/officeart/2005/8/layout/hierarchy3"/>
    <dgm:cxn modelId="{F735A185-EC35-4D5F-9623-86DCA1EFD811}" type="presParOf" srcId="{DCCC9E0B-8BF9-4F9A-81ED-F05B5CD55196}" destId="{80FA33AF-C40C-410A-A8A8-E588FE93921D}" srcOrd="0" destOrd="0" presId="urn:microsoft.com/office/officeart/2005/8/layout/hierarchy3"/>
    <dgm:cxn modelId="{D6FF0473-F881-4A41-B05D-B097843452F6}" type="presParOf" srcId="{80FA33AF-C40C-410A-A8A8-E588FE93921D}" destId="{AA6CEE87-D9AA-4A0B-A3F1-868571982221}" srcOrd="0" destOrd="0" presId="urn:microsoft.com/office/officeart/2005/8/layout/hierarchy3"/>
    <dgm:cxn modelId="{4DF1C72B-E624-4C1A-B8EC-A567FD4FEA6F}" type="presParOf" srcId="{80FA33AF-C40C-410A-A8A8-E588FE93921D}" destId="{869C4924-91C2-4906-A04B-59BF29CDEF11}" srcOrd="1" destOrd="0" presId="urn:microsoft.com/office/officeart/2005/8/layout/hierarchy3"/>
    <dgm:cxn modelId="{74C6C808-FAC7-4DD7-B713-49A04BC43AA2}" type="presParOf" srcId="{DCCC9E0B-8BF9-4F9A-81ED-F05B5CD55196}" destId="{3B21BA4C-5A37-41F7-8025-A0460E740009}" srcOrd="1" destOrd="0" presId="urn:microsoft.com/office/officeart/2005/8/layout/hierarchy3"/>
    <dgm:cxn modelId="{56E250E4-54E7-4CD1-8457-B022B643D121}" type="presParOf" srcId="{3B21BA4C-5A37-41F7-8025-A0460E740009}" destId="{1D354458-5FB0-40BB-8434-2D772705F0DD}" srcOrd="0" destOrd="0" presId="urn:microsoft.com/office/officeart/2005/8/layout/hierarchy3"/>
    <dgm:cxn modelId="{DBF00E2C-6F85-4470-8248-2B5C510359F5}" type="presParOf" srcId="{3B21BA4C-5A37-41F7-8025-A0460E740009}" destId="{06D1BD59-A5B0-400B-BC56-2D28862ACF3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3160CBD-D00E-47BF-9EBA-75969B9096EE}" type="doc">
      <dgm:prSet loTypeId="urn:microsoft.com/office/officeart/2005/8/layout/hierarchy3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1426E27-7F8C-41A8-8E64-76B657F6855F}">
      <dgm:prSet/>
      <dgm:spPr/>
      <dgm:t>
        <a:bodyPr/>
        <a:lstStyle/>
        <a:p>
          <a:r>
            <a:rPr lang="en-US" b="1" i="0" dirty="0" err="1"/>
            <a:t>Temel</a:t>
          </a:r>
          <a:r>
            <a:rPr lang="en-US" b="1" i="0" dirty="0"/>
            <a:t> İlke:</a:t>
          </a:r>
          <a:endParaRPr lang="en-US" dirty="0"/>
        </a:p>
      </dgm:t>
    </dgm:pt>
    <dgm:pt modelId="{858D3779-5659-443D-91E9-91AA6F7EC2AC}" type="parTrans" cxnId="{5D756644-E568-49E4-9CEF-A73A7916CEA2}">
      <dgm:prSet/>
      <dgm:spPr/>
      <dgm:t>
        <a:bodyPr/>
        <a:lstStyle/>
        <a:p>
          <a:endParaRPr lang="en-US"/>
        </a:p>
      </dgm:t>
    </dgm:pt>
    <dgm:pt modelId="{544A604A-F1C5-404D-923A-63418BF564C1}" type="sibTrans" cxnId="{5D756644-E568-49E4-9CEF-A73A7916CEA2}">
      <dgm:prSet/>
      <dgm:spPr/>
      <dgm:t>
        <a:bodyPr/>
        <a:lstStyle/>
        <a:p>
          <a:endParaRPr lang="en-US"/>
        </a:p>
      </dgm:t>
    </dgm:pt>
    <dgm:pt modelId="{26AAF0B3-C8FF-4458-AB52-546304ABD18B}">
      <dgm:prSet/>
      <dgm:spPr/>
      <dgm:t>
        <a:bodyPr/>
        <a:lstStyle/>
        <a:p>
          <a:r>
            <a:rPr lang="en-US" b="0" i="0" dirty="0" err="1"/>
            <a:t>İkili</a:t>
          </a:r>
          <a:r>
            <a:rPr lang="en-US" b="0" i="0" dirty="0"/>
            <a:t> </a:t>
          </a:r>
          <a:r>
            <a:rPr lang="en-US" b="0" i="0" dirty="0" err="1"/>
            <a:t>sınıflandırma</a:t>
          </a:r>
          <a:r>
            <a:rPr lang="en-US" b="0" i="0" dirty="0"/>
            <a:t> </a:t>
          </a:r>
          <a:r>
            <a:rPr lang="en-US" b="0" i="0" dirty="0" err="1"/>
            <a:t>problemlerinde</a:t>
          </a:r>
          <a:r>
            <a:rPr lang="en-US" b="0" i="0" dirty="0"/>
            <a:t> </a:t>
          </a:r>
          <a:r>
            <a:rPr lang="en-US" b="0" i="0" dirty="0" err="1"/>
            <a:t>kullanılan</a:t>
          </a:r>
          <a:r>
            <a:rPr lang="en-US" b="0" i="0" dirty="0"/>
            <a:t> </a:t>
          </a:r>
          <a:r>
            <a:rPr lang="en-US" b="0" i="0" dirty="0" err="1"/>
            <a:t>lineer</a:t>
          </a:r>
          <a:r>
            <a:rPr lang="en-US" b="0" i="0" dirty="0"/>
            <a:t> </a:t>
          </a:r>
          <a:r>
            <a:rPr lang="en-US" b="0" i="0" dirty="0" err="1"/>
            <a:t>bir</a:t>
          </a:r>
          <a:r>
            <a:rPr lang="en-US" b="0" i="0" dirty="0"/>
            <a:t> </a:t>
          </a:r>
          <a:r>
            <a:rPr lang="en-US" b="0" i="0" dirty="0" err="1"/>
            <a:t>modeldir</a:t>
          </a:r>
          <a:r>
            <a:rPr lang="en-US" b="0" i="0" dirty="0"/>
            <a:t>; web </a:t>
          </a:r>
          <a:r>
            <a:rPr lang="en-US" b="0" i="0" dirty="0" err="1"/>
            <a:t>uygulamalarındaki</a:t>
          </a:r>
          <a:r>
            <a:rPr lang="en-US" b="0" i="0" dirty="0"/>
            <a:t> </a:t>
          </a:r>
          <a:r>
            <a:rPr lang="en-US" b="0" i="0" dirty="0" err="1"/>
            <a:t>saldırıları</a:t>
          </a:r>
          <a:r>
            <a:rPr lang="en-US" b="0" i="0" dirty="0"/>
            <a:t> </a:t>
          </a:r>
          <a:r>
            <a:rPr lang="en-US" b="0" i="0" dirty="0" err="1"/>
            <a:t>sınıflandırmak</a:t>
          </a:r>
          <a:r>
            <a:rPr lang="en-US" b="0" i="0" dirty="0"/>
            <a:t> </a:t>
          </a:r>
          <a:r>
            <a:rPr lang="en-US" b="0" i="0" dirty="0" err="1"/>
            <a:t>için</a:t>
          </a:r>
          <a:r>
            <a:rPr lang="en-US" b="0" i="0" dirty="0"/>
            <a:t> </a:t>
          </a:r>
          <a:r>
            <a:rPr lang="en-US" b="0" i="0" dirty="0" err="1"/>
            <a:t>uyarlanabilir</a:t>
          </a:r>
          <a:r>
            <a:rPr lang="en-US" b="0" i="0" dirty="0"/>
            <a:t>.</a:t>
          </a:r>
          <a:endParaRPr lang="en-US" dirty="0"/>
        </a:p>
      </dgm:t>
    </dgm:pt>
    <dgm:pt modelId="{F37DCB7D-0257-4460-9EDE-21BC2DFD8FE4}" type="parTrans" cxnId="{AC441BA0-4761-4C8C-A213-337CE000B669}">
      <dgm:prSet/>
      <dgm:spPr/>
      <dgm:t>
        <a:bodyPr/>
        <a:lstStyle/>
        <a:p>
          <a:endParaRPr lang="en-US"/>
        </a:p>
      </dgm:t>
    </dgm:pt>
    <dgm:pt modelId="{D6D8E42D-CE8E-4B1D-812D-977548C091EB}" type="sibTrans" cxnId="{AC441BA0-4761-4C8C-A213-337CE000B669}">
      <dgm:prSet/>
      <dgm:spPr/>
      <dgm:t>
        <a:bodyPr/>
        <a:lstStyle/>
        <a:p>
          <a:endParaRPr lang="en-US"/>
        </a:p>
      </dgm:t>
    </dgm:pt>
    <dgm:pt modelId="{8D151EE2-4759-4824-9142-B4F14B298DCF}">
      <dgm:prSet/>
      <dgm:spPr/>
      <dgm:t>
        <a:bodyPr/>
        <a:lstStyle/>
        <a:p>
          <a:r>
            <a:rPr lang="en-US" b="1" i="0"/>
            <a:t>Kullanım Alanları:</a:t>
          </a:r>
          <a:endParaRPr lang="en-US"/>
        </a:p>
      </dgm:t>
    </dgm:pt>
    <dgm:pt modelId="{E3C8E487-6DFB-4D14-9552-B6945544A7C9}" type="parTrans" cxnId="{12ECD5F9-4882-4CEF-B1D8-074B733E91FF}">
      <dgm:prSet/>
      <dgm:spPr/>
      <dgm:t>
        <a:bodyPr/>
        <a:lstStyle/>
        <a:p>
          <a:endParaRPr lang="en-US"/>
        </a:p>
      </dgm:t>
    </dgm:pt>
    <dgm:pt modelId="{E2107620-D6FD-4C24-BE21-F08E4E17D4EE}" type="sibTrans" cxnId="{12ECD5F9-4882-4CEF-B1D8-074B733E91FF}">
      <dgm:prSet/>
      <dgm:spPr/>
      <dgm:t>
        <a:bodyPr/>
        <a:lstStyle/>
        <a:p>
          <a:endParaRPr lang="en-US"/>
        </a:p>
      </dgm:t>
    </dgm:pt>
    <dgm:pt modelId="{FF79CD26-B39B-43B6-AF5A-953D0C5E2081}">
      <dgm:prSet/>
      <dgm:spPr/>
      <dgm:t>
        <a:bodyPr/>
        <a:lstStyle/>
        <a:p>
          <a:r>
            <a:rPr lang="en-US" b="0" i="0" dirty="0" err="1"/>
            <a:t>Kimlik</a:t>
          </a:r>
          <a:r>
            <a:rPr lang="en-US" b="0" i="0" dirty="0"/>
            <a:t> </a:t>
          </a:r>
          <a:r>
            <a:rPr lang="en-US" b="0" i="0" dirty="0" err="1"/>
            <a:t>avı</a:t>
          </a:r>
          <a:r>
            <a:rPr lang="en-US" b="0" i="0" dirty="0"/>
            <a:t> (phishing) </a:t>
          </a:r>
          <a:r>
            <a:rPr lang="en-US" b="0" i="0" dirty="0" err="1"/>
            <a:t>saldırıları</a:t>
          </a:r>
          <a:r>
            <a:rPr lang="en-US" b="0" i="0" dirty="0"/>
            <a:t>, </a:t>
          </a:r>
          <a:r>
            <a:rPr lang="en-US" b="0" i="0" dirty="0" err="1"/>
            <a:t>zararlı</a:t>
          </a:r>
          <a:r>
            <a:rPr lang="en-US" b="0" i="0" dirty="0"/>
            <a:t> </a:t>
          </a:r>
          <a:r>
            <a:rPr lang="en-US" b="0" i="0" dirty="0" err="1"/>
            <a:t>dosya</a:t>
          </a:r>
          <a:r>
            <a:rPr lang="en-US" b="0" i="0" dirty="0"/>
            <a:t> </a:t>
          </a:r>
          <a:r>
            <a:rPr lang="en-US" b="0" i="0" dirty="0" err="1"/>
            <a:t>yükleme</a:t>
          </a:r>
          <a:r>
            <a:rPr lang="en-US" b="0" i="0" dirty="0"/>
            <a:t> </a:t>
          </a:r>
          <a:r>
            <a:rPr lang="en-US" b="0" i="0" dirty="0" err="1"/>
            <a:t>gibi</a:t>
          </a:r>
          <a:r>
            <a:rPr lang="en-US" b="0" i="0" dirty="0"/>
            <a:t> web </a:t>
          </a:r>
          <a:r>
            <a:rPr lang="en-US" b="0" i="0" dirty="0" err="1"/>
            <a:t>uygulamaları</a:t>
          </a:r>
          <a:r>
            <a:rPr lang="en-US" b="0" i="0" dirty="0"/>
            <a:t> </a:t>
          </a:r>
          <a:r>
            <a:rPr lang="en-US" b="0" i="0" dirty="0" err="1"/>
            <a:t>saldırılarını</a:t>
          </a:r>
          <a:r>
            <a:rPr lang="en-US" b="0" i="0" dirty="0"/>
            <a:t> </a:t>
          </a:r>
          <a:r>
            <a:rPr lang="en-US" b="0" i="0" dirty="0" err="1"/>
            <a:t>algılamak</a:t>
          </a:r>
          <a:r>
            <a:rPr lang="en-US" b="0" i="0" dirty="0"/>
            <a:t> </a:t>
          </a:r>
          <a:r>
            <a:rPr lang="en-US" b="0" i="0" dirty="0" err="1"/>
            <a:t>için</a:t>
          </a:r>
          <a:r>
            <a:rPr lang="en-US" b="0" i="0" dirty="0"/>
            <a:t> </a:t>
          </a:r>
          <a:r>
            <a:rPr lang="en-US" b="0" i="0" dirty="0" err="1"/>
            <a:t>kullanılır</a:t>
          </a:r>
          <a:r>
            <a:rPr lang="en-US" b="0" i="0" dirty="0"/>
            <a:t>.</a:t>
          </a:r>
          <a:endParaRPr lang="en-US" dirty="0"/>
        </a:p>
      </dgm:t>
    </dgm:pt>
    <dgm:pt modelId="{3BEFD97A-0748-4F2F-A428-3A643B613998}" type="parTrans" cxnId="{2EBADC57-F256-4724-9FFF-FF2C83638049}">
      <dgm:prSet/>
      <dgm:spPr/>
      <dgm:t>
        <a:bodyPr/>
        <a:lstStyle/>
        <a:p>
          <a:endParaRPr lang="en-US"/>
        </a:p>
      </dgm:t>
    </dgm:pt>
    <dgm:pt modelId="{651E1E21-46FE-462F-844F-A55AF6B3B1F2}" type="sibTrans" cxnId="{2EBADC57-F256-4724-9FFF-FF2C83638049}">
      <dgm:prSet/>
      <dgm:spPr/>
      <dgm:t>
        <a:bodyPr/>
        <a:lstStyle/>
        <a:p>
          <a:endParaRPr lang="en-US"/>
        </a:p>
      </dgm:t>
    </dgm:pt>
    <dgm:pt modelId="{47639C18-26B1-4208-A7F1-84A0F9889256}">
      <dgm:prSet/>
      <dgm:spPr/>
      <dgm:t>
        <a:bodyPr/>
        <a:lstStyle/>
        <a:p>
          <a:r>
            <a:rPr lang="en-US" b="1" i="0"/>
            <a:t>Avantajlar:</a:t>
          </a:r>
          <a:endParaRPr lang="en-US"/>
        </a:p>
      </dgm:t>
    </dgm:pt>
    <dgm:pt modelId="{7C1E5FA8-E6FB-4737-BB4C-520EC760DA3D}" type="parTrans" cxnId="{4E2A8AB8-8A69-4927-9676-05158EA5B44E}">
      <dgm:prSet/>
      <dgm:spPr/>
      <dgm:t>
        <a:bodyPr/>
        <a:lstStyle/>
        <a:p>
          <a:endParaRPr lang="en-US"/>
        </a:p>
      </dgm:t>
    </dgm:pt>
    <dgm:pt modelId="{2DBB9ACB-2052-44A5-967C-88421E716874}" type="sibTrans" cxnId="{4E2A8AB8-8A69-4927-9676-05158EA5B44E}">
      <dgm:prSet/>
      <dgm:spPr/>
      <dgm:t>
        <a:bodyPr/>
        <a:lstStyle/>
        <a:p>
          <a:endParaRPr lang="en-US"/>
        </a:p>
      </dgm:t>
    </dgm:pt>
    <dgm:pt modelId="{E7A6A026-4648-44FE-A312-F627C6DB1DF3}">
      <dgm:prSet/>
      <dgm:spPr/>
      <dgm:t>
        <a:bodyPr/>
        <a:lstStyle/>
        <a:p>
          <a:r>
            <a:rPr lang="en-US" b="0" i="0" dirty="0"/>
            <a:t>Basit </a:t>
          </a:r>
          <a:r>
            <a:rPr lang="en-US" b="0" i="0" dirty="0" err="1"/>
            <a:t>ve</a:t>
          </a:r>
          <a:r>
            <a:rPr lang="en-US" b="0" i="0" dirty="0"/>
            <a:t> </a:t>
          </a:r>
          <a:r>
            <a:rPr lang="en-US" b="0" i="0" dirty="0" err="1"/>
            <a:t>yorumlanabilir</a:t>
          </a:r>
          <a:r>
            <a:rPr lang="en-US" b="0" i="0" dirty="0"/>
            <a:t>, </a:t>
          </a:r>
          <a:r>
            <a:rPr lang="en-US" b="0" i="0" dirty="0" err="1"/>
            <a:t>çeşitli</a:t>
          </a:r>
          <a:r>
            <a:rPr lang="en-US" b="0" i="0" dirty="0"/>
            <a:t> </a:t>
          </a:r>
          <a:r>
            <a:rPr lang="en-US" b="0" i="0" dirty="0" err="1"/>
            <a:t>saldırı</a:t>
          </a:r>
          <a:r>
            <a:rPr lang="en-US" b="0" i="0" dirty="0"/>
            <a:t> </a:t>
          </a:r>
          <a:r>
            <a:rPr lang="en-US" b="0" i="0" dirty="0" err="1"/>
            <a:t>türlerini</a:t>
          </a:r>
          <a:r>
            <a:rPr lang="en-US" b="0" i="0" dirty="0"/>
            <a:t> </a:t>
          </a:r>
          <a:r>
            <a:rPr lang="en-US" b="0" i="0" dirty="0" err="1"/>
            <a:t>tanımlamada</a:t>
          </a:r>
          <a:r>
            <a:rPr lang="en-US" b="0" i="0" dirty="0"/>
            <a:t> </a:t>
          </a:r>
          <a:r>
            <a:rPr lang="en-US" b="0" i="0" dirty="0" err="1"/>
            <a:t>etkili</a:t>
          </a:r>
          <a:r>
            <a:rPr lang="en-US" b="0" i="0" dirty="0"/>
            <a:t>.</a:t>
          </a:r>
          <a:endParaRPr lang="en-US" dirty="0"/>
        </a:p>
      </dgm:t>
    </dgm:pt>
    <dgm:pt modelId="{EF20BCC9-9349-4ED9-94B5-327DF9E80E73}" type="parTrans" cxnId="{FA3C593E-2A96-4C4B-9D5C-4203D39F3DA9}">
      <dgm:prSet/>
      <dgm:spPr/>
      <dgm:t>
        <a:bodyPr/>
        <a:lstStyle/>
        <a:p>
          <a:endParaRPr lang="en-US"/>
        </a:p>
      </dgm:t>
    </dgm:pt>
    <dgm:pt modelId="{AACD00AE-ECF3-4E31-812D-6D4893621A85}" type="sibTrans" cxnId="{FA3C593E-2A96-4C4B-9D5C-4203D39F3DA9}">
      <dgm:prSet/>
      <dgm:spPr/>
      <dgm:t>
        <a:bodyPr/>
        <a:lstStyle/>
        <a:p>
          <a:endParaRPr lang="en-US"/>
        </a:p>
      </dgm:t>
    </dgm:pt>
    <dgm:pt modelId="{24AF7FFD-4E23-495B-842D-E86277859F69}">
      <dgm:prSet/>
      <dgm:spPr/>
      <dgm:t>
        <a:bodyPr/>
        <a:lstStyle/>
        <a:p>
          <a:r>
            <a:rPr lang="en-US" b="1" i="0"/>
            <a:t>Dezavantajlar:</a:t>
          </a:r>
          <a:endParaRPr lang="en-US"/>
        </a:p>
      </dgm:t>
    </dgm:pt>
    <dgm:pt modelId="{E56F0C8F-90A8-4C82-918C-5D2E2EA458F7}" type="parTrans" cxnId="{510F8A87-4A53-478F-B2D0-4C4505869C48}">
      <dgm:prSet/>
      <dgm:spPr/>
      <dgm:t>
        <a:bodyPr/>
        <a:lstStyle/>
        <a:p>
          <a:endParaRPr lang="en-US"/>
        </a:p>
      </dgm:t>
    </dgm:pt>
    <dgm:pt modelId="{B8FCCEDF-A464-4C31-BDD7-0408D7271BD8}" type="sibTrans" cxnId="{510F8A87-4A53-478F-B2D0-4C4505869C48}">
      <dgm:prSet/>
      <dgm:spPr/>
      <dgm:t>
        <a:bodyPr/>
        <a:lstStyle/>
        <a:p>
          <a:endParaRPr lang="en-US"/>
        </a:p>
      </dgm:t>
    </dgm:pt>
    <dgm:pt modelId="{22CE8EAA-4E64-40F9-B764-AAB8958FD7E7}">
      <dgm:prSet/>
      <dgm:spPr/>
      <dgm:t>
        <a:bodyPr/>
        <a:lstStyle/>
        <a:p>
          <a:r>
            <a:rPr lang="en-US" b="0" i="0" dirty="0"/>
            <a:t>Tek </a:t>
          </a:r>
          <a:r>
            <a:rPr lang="en-US" b="0" i="0" dirty="0" err="1"/>
            <a:t>başına</a:t>
          </a:r>
          <a:r>
            <a:rPr lang="en-US" b="0" i="0" dirty="0"/>
            <a:t> </a:t>
          </a:r>
          <a:r>
            <a:rPr lang="en-US" b="0" i="0" dirty="0" err="1"/>
            <a:t>karmaşık</a:t>
          </a:r>
          <a:r>
            <a:rPr lang="en-US" b="0" i="0" dirty="0"/>
            <a:t> </a:t>
          </a:r>
          <a:r>
            <a:rPr lang="en-US" b="0" i="0" dirty="0" err="1"/>
            <a:t>saldırıları</a:t>
          </a:r>
          <a:r>
            <a:rPr lang="en-US" b="0" i="0" dirty="0"/>
            <a:t> </a:t>
          </a:r>
          <a:r>
            <a:rPr lang="en-US" b="0" i="0" dirty="0" err="1"/>
            <a:t>tespit</a:t>
          </a:r>
          <a:r>
            <a:rPr lang="en-US" b="0" i="0" dirty="0"/>
            <a:t> </a:t>
          </a:r>
          <a:r>
            <a:rPr lang="en-US" b="0" i="0" dirty="0" err="1"/>
            <a:t>etmede</a:t>
          </a:r>
          <a:r>
            <a:rPr lang="en-US" b="0" i="0" dirty="0"/>
            <a:t> </a:t>
          </a:r>
          <a:r>
            <a:rPr lang="en-US" b="0" i="0" dirty="0" err="1"/>
            <a:t>bazen</a:t>
          </a:r>
          <a:r>
            <a:rPr lang="en-US" b="0" i="0" dirty="0"/>
            <a:t> </a:t>
          </a:r>
          <a:r>
            <a:rPr lang="en-US" b="0" i="0" dirty="0" err="1"/>
            <a:t>zayıf</a:t>
          </a:r>
          <a:r>
            <a:rPr lang="en-US" b="0" i="0" dirty="0"/>
            <a:t> </a:t>
          </a:r>
          <a:r>
            <a:rPr lang="en-US" b="0" i="0" dirty="0" err="1"/>
            <a:t>kalabilir</a:t>
          </a:r>
          <a:r>
            <a:rPr lang="en-US" b="0" i="0" dirty="0"/>
            <a:t>.</a:t>
          </a:r>
          <a:endParaRPr lang="en-US" dirty="0"/>
        </a:p>
      </dgm:t>
    </dgm:pt>
    <dgm:pt modelId="{BBF44264-FBB4-4DCE-A135-6D40821A105A}" type="parTrans" cxnId="{04E928F6-9177-44A6-B0CD-1BB713307271}">
      <dgm:prSet/>
      <dgm:spPr/>
      <dgm:t>
        <a:bodyPr/>
        <a:lstStyle/>
        <a:p>
          <a:endParaRPr lang="en-US"/>
        </a:p>
      </dgm:t>
    </dgm:pt>
    <dgm:pt modelId="{7EEFBB60-49E0-48AD-AEAB-02AD07B90942}" type="sibTrans" cxnId="{04E928F6-9177-44A6-B0CD-1BB713307271}">
      <dgm:prSet/>
      <dgm:spPr/>
      <dgm:t>
        <a:bodyPr/>
        <a:lstStyle/>
        <a:p>
          <a:endParaRPr lang="en-US"/>
        </a:p>
      </dgm:t>
    </dgm:pt>
    <dgm:pt modelId="{925D65BE-8C97-49BE-A3FF-70BF15CC7CA1}" type="pres">
      <dgm:prSet presAssocID="{B3160CBD-D00E-47BF-9EBA-75969B9096E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66905E6-D10E-4DCA-AFBC-15F25FE23348}" type="pres">
      <dgm:prSet presAssocID="{61426E27-7F8C-41A8-8E64-76B657F6855F}" presName="root" presStyleCnt="0"/>
      <dgm:spPr/>
    </dgm:pt>
    <dgm:pt modelId="{1FE9C9A4-2458-44F9-9B8D-862ECBF39258}" type="pres">
      <dgm:prSet presAssocID="{61426E27-7F8C-41A8-8E64-76B657F6855F}" presName="rootComposite" presStyleCnt="0"/>
      <dgm:spPr/>
    </dgm:pt>
    <dgm:pt modelId="{4DB283A9-D5DB-4258-8AD2-959C46C029F2}" type="pres">
      <dgm:prSet presAssocID="{61426E27-7F8C-41A8-8E64-76B657F6855F}" presName="rootText" presStyleLbl="node1" presStyleIdx="0" presStyleCnt="4"/>
      <dgm:spPr/>
    </dgm:pt>
    <dgm:pt modelId="{1624D9C8-9A8E-4FAE-A156-4FC49F794717}" type="pres">
      <dgm:prSet presAssocID="{61426E27-7F8C-41A8-8E64-76B657F6855F}" presName="rootConnector" presStyleLbl="node1" presStyleIdx="0" presStyleCnt="4"/>
      <dgm:spPr/>
    </dgm:pt>
    <dgm:pt modelId="{1A5F63B3-6E3D-4EAE-ADDC-DEA2277D8195}" type="pres">
      <dgm:prSet presAssocID="{61426E27-7F8C-41A8-8E64-76B657F6855F}" presName="childShape" presStyleCnt="0"/>
      <dgm:spPr/>
    </dgm:pt>
    <dgm:pt modelId="{07D384B8-DC49-436C-B326-3DB7958D612B}" type="pres">
      <dgm:prSet presAssocID="{F37DCB7D-0257-4460-9EDE-21BC2DFD8FE4}" presName="Name13" presStyleLbl="parChTrans1D2" presStyleIdx="0" presStyleCnt="4"/>
      <dgm:spPr/>
    </dgm:pt>
    <dgm:pt modelId="{F8A3919B-D316-4D76-AB4D-A1277BD77EA8}" type="pres">
      <dgm:prSet presAssocID="{26AAF0B3-C8FF-4458-AB52-546304ABD18B}" presName="childText" presStyleLbl="bgAcc1" presStyleIdx="0" presStyleCnt="4">
        <dgm:presLayoutVars>
          <dgm:bulletEnabled val="1"/>
        </dgm:presLayoutVars>
      </dgm:prSet>
      <dgm:spPr/>
    </dgm:pt>
    <dgm:pt modelId="{5F99ACD6-3A3F-4C1C-86AF-E42ED08E1E0B}" type="pres">
      <dgm:prSet presAssocID="{8D151EE2-4759-4824-9142-B4F14B298DCF}" presName="root" presStyleCnt="0"/>
      <dgm:spPr/>
    </dgm:pt>
    <dgm:pt modelId="{F7C61285-CA14-4EA6-B1B3-ED48A7AB7525}" type="pres">
      <dgm:prSet presAssocID="{8D151EE2-4759-4824-9142-B4F14B298DCF}" presName="rootComposite" presStyleCnt="0"/>
      <dgm:spPr/>
    </dgm:pt>
    <dgm:pt modelId="{16D19E17-0B2E-4ED0-A220-B49E414661A2}" type="pres">
      <dgm:prSet presAssocID="{8D151EE2-4759-4824-9142-B4F14B298DCF}" presName="rootText" presStyleLbl="node1" presStyleIdx="1" presStyleCnt="4"/>
      <dgm:spPr/>
    </dgm:pt>
    <dgm:pt modelId="{D9874EEA-6F76-4699-8A08-4705292F57F1}" type="pres">
      <dgm:prSet presAssocID="{8D151EE2-4759-4824-9142-B4F14B298DCF}" presName="rootConnector" presStyleLbl="node1" presStyleIdx="1" presStyleCnt="4"/>
      <dgm:spPr/>
    </dgm:pt>
    <dgm:pt modelId="{E9870E06-4508-49C7-BD32-B9B0D170D51C}" type="pres">
      <dgm:prSet presAssocID="{8D151EE2-4759-4824-9142-B4F14B298DCF}" presName="childShape" presStyleCnt="0"/>
      <dgm:spPr/>
    </dgm:pt>
    <dgm:pt modelId="{09067FDB-A7DC-4D0E-B8C5-62CAAA0E5EDA}" type="pres">
      <dgm:prSet presAssocID="{3BEFD97A-0748-4F2F-A428-3A643B613998}" presName="Name13" presStyleLbl="parChTrans1D2" presStyleIdx="1" presStyleCnt="4"/>
      <dgm:spPr/>
    </dgm:pt>
    <dgm:pt modelId="{C16145BB-DA91-474A-A1D9-60B07E30A060}" type="pres">
      <dgm:prSet presAssocID="{FF79CD26-B39B-43B6-AF5A-953D0C5E2081}" presName="childText" presStyleLbl="bgAcc1" presStyleIdx="1" presStyleCnt="4">
        <dgm:presLayoutVars>
          <dgm:bulletEnabled val="1"/>
        </dgm:presLayoutVars>
      </dgm:prSet>
      <dgm:spPr/>
    </dgm:pt>
    <dgm:pt modelId="{EC04A1ED-18BB-4172-8ADD-A75EA5AFD348}" type="pres">
      <dgm:prSet presAssocID="{47639C18-26B1-4208-A7F1-84A0F9889256}" presName="root" presStyleCnt="0"/>
      <dgm:spPr/>
    </dgm:pt>
    <dgm:pt modelId="{62D42C45-F852-4778-BD4C-38E90BD16623}" type="pres">
      <dgm:prSet presAssocID="{47639C18-26B1-4208-A7F1-84A0F9889256}" presName="rootComposite" presStyleCnt="0"/>
      <dgm:spPr/>
    </dgm:pt>
    <dgm:pt modelId="{1A8CFE9D-7150-46F8-8C5F-04E4E0982D1C}" type="pres">
      <dgm:prSet presAssocID="{47639C18-26B1-4208-A7F1-84A0F9889256}" presName="rootText" presStyleLbl="node1" presStyleIdx="2" presStyleCnt="4"/>
      <dgm:spPr/>
    </dgm:pt>
    <dgm:pt modelId="{B35BA2F1-8312-4FFE-B5ED-67441BFC9F5A}" type="pres">
      <dgm:prSet presAssocID="{47639C18-26B1-4208-A7F1-84A0F9889256}" presName="rootConnector" presStyleLbl="node1" presStyleIdx="2" presStyleCnt="4"/>
      <dgm:spPr/>
    </dgm:pt>
    <dgm:pt modelId="{9D772D45-8A5C-45CF-A797-65429F4D47DB}" type="pres">
      <dgm:prSet presAssocID="{47639C18-26B1-4208-A7F1-84A0F9889256}" presName="childShape" presStyleCnt="0"/>
      <dgm:spPr/>
    </dgm:pt>
    <dgm:pt modelId="{CB13F202-B6D9-4EB6-824B-D273DC106FB3}" type="pres">
      <dgm:prSet presAssocID="{EF20BCC9-9349-4ED9-94B5-327DF9E80E73}" presName="Name13" presStyleLbl="parChTrans1D2" presStyleIdx="2" presStyleCnt="4"/>
      <dgm:spPr/>
    </dgm:pt>
    <dgm:pt modelId="{B9FE91C7-C793-4346-A6C4-ABC930D48725}" type="pres">
      <dgm:prSet presAssocID="{E7A6A026-4648-44FE-A312-F627C6DB1DF3}" presName="childText" presStyleLbl="bgAcc1" presStyleIdx="2" presStyleCnt="4">
        <dgm:presLayoutVars>
          <dgm:bulletEnabled val="1"/>
        </dgm:presLayoutVars>
      </dgm:prSet>
      <dgm:spPr/>
    </dgm:pt>
    <dgm:pt modelId="{DCCC9E0B-8BF9-4F9A-81ED-F05B5CD55196}" type="pres">
      <dgm:prSet presAssocID="{24AF7FFD-4E23-495B-842D-E86277859F69}" presName="root" presStyleCnt="0"/>
      <dgm:spPr/>
    </dgm:pt>
    <dgm:pt modelId="{80FA33AF-C40C-410A-A8A8-E588FE93921D}" type="pres">
      <dgm:prSet presAssocID="{24AF7FFD-4E23-495B-842D-E86277859F69}" presName="rootComposite" presStyleCnt="0"/>
      <dgm:spPr/>
    </dgm:pt>
    <dgm:pt modelId="{AA6CEE87-D9AA-4A0B-A3F1-868571982221}" type="pres">
      <dgm:prSet presAssocID="{24AF7FFD-4E23-495B-842D-E86277859F69}" presName="rootText" presStyleLbl="node1" presStyleIdx="3" presStyleCnt="4"/>
      <dgm:spPr/>
    </dgm:pt>
    <dgm:pt modelId="{869C4924-91C2-4906-A04B-59BF29CDEF11}" type="pres">
      <dgm:prSet presAssocID="{24AF7FFD-4E23-495B-842D-E86277859F69}" presName="rootConnector" presStyleLbl="node1" presStyleIdx="3" presStyleCnt="4"/>
      <dgm:spPr/>
    </dgm:pt>
    <dgm:pt modelId="{3B21BA4C-5A37-41F7-8025-A0460E740009}" type="pres">
      <dgm:prSet presAssocID="{24AF7FFD-4E23-495B-842D-E86277859F69}" presName="childShape" presStyleCnt="0"/>
      <dgm:spPr/>
    </dgm:pt>
    <dgm:pt modelId="{1D354458-5FB0-40BB-8434-2D772705F0DD}" type="pres">
      <dgm:prSet presAssocID="{BBF44264-FBB4-4DCE-A135-6D40821A105A}" presName="Name13" presStyleLbl="parChTrans1D2" presStyleIdx="3" presStyleCnt="4"/>
      <dgm:spPr/>
    </dgm:pt>
    <dgm:pt modelId="{06D1BD59-A5B0-400B-BC56-2D28862ACF3F}" type="pres">
      <dgm:prSet presAssocID="{22CE8EAA-4E64-40F9-B764-AAB8958FD7E7}" presName="childText" presStyleLbl="bgAcc1" presStyleIdx="3" presStyleCnt="4">
        <dgm:presLayoutVars>
          <dgm:bulletEnabled val="1"/>
        </dgm:presLayoutVars>
      </dgm:prSet>
      <dgm:spPr/>
    </dgm:pt>
  </dgm:ptLst>
  <dgm:cxnLst>
    <dgm:cxn modelId="{D2F67F10-1FB7-431E-A80D-A795D83ECF0A}" type="presOf" srcId="{26AAF0B3-C8FF-4458-AB52-546304ABD18B}" destId="{F8A3919B-D316-4D76-AB4D-A1277BD77EA8}" srcOrd="0" destOrd="0" presId="urn:microsoft.com/office/officeart/2005/8/layout/hierarchy3"/>
    <dgm:cxn modelId="{28488328-17CB-4BF2-B583-F5E51076EBB9}" type="presOf" srcId="{8D151EE2-4759-4824-9142-B4F14B298DCF}" destId="{16D19E17-0B2E-4ED0-A220-B49E414661A2}" srcOrd="0" destOrd="0" presId="urn:microsoft.com/office/officeart/2005/8/layout/hierarchy3"/>
    <dgm:cxn modelId="{FA3C593E-2A96-4C4B-9D5C-4203D39F3DA9}" srcId="{47639C18-26B1-4208-A7F1-84A0F9889256}" destId="{E7A6A026-4648-44FE-A312-F627C6DB1DF3}" srcOrd="0" destOrd="0" parTransId="{EF20BCC9-9349-4ED9-94B5-327DF9E80E73}" sibTransId="{AACD00AE-ECF3-4E31-812D-6D4893621A85}"/>
    <dgm:cxn modelId="{C92C0A42-148B-4C1E-989B-BFEC8F44253C}" type="presOf" srcId="{47639C18-26B1-4208-A7F1-84A0F9889256}" destId="{B35BA2F1-8312-4FFE-B5ED-67441BFC9F5A}" srcOrd="1" destOrd="0" presId="urn:microsoft.com/office/officeart/2005/8/layout/hierarchy3"/>
    <dgm:cxn modelId="{5D756644-E568-49E4-9CEF-A73A7916CEA2}" srcId="{B3160CBD-D00E-47BF-9EBA-75969B9096EE}" destId="{61426E27-7F8C-41A8-8E64-76B657F6855F}" srcOrd="0" destOrd="0" parTransId="{858D3779-5659-443D-91E9-91AA6F7EC2AC}" sibTransId="{544A604A-F1C5-404D-923A-63418BF564C1}"/>
    <dgm:cxn modelId="{20DE3269-4A1F-48F5-A848-C67D18CC858F}" type="presOf" srcId="{24AF7FFD-4E23-495B-842D-E86277859F69}" destId="{869C4924-91C2-4906-A04B-59BF29CDEF11}" srcOrd="1" destOrd="0" presId="urn:microsoft.com/office/officeart/2005/8/layout/hierarchy3"/>
    <dgm:cxn modelId="{D593FB52-8F1E-4383-8FAD-2273462B6BE9}" type="presOf" srcId="{FF79CD26-B39B-43B6-AF5A-953D0C5E2081}" destId="{C16145BB-DA91-474A-A1D9-60B07E30A060}" srcOrd="0" destOrd="0" presId="urn:microsoft.com/office/officeart/2005/8/layout/hierarchy3"/>
    <dgm:cxn modelId="{2EBADC57-F256-4724-9FFF-FF2C83638049}" srcId="{8D151EE2-4759-4824-9142-B4F14B298DCF}" destId="{FF79CD26-B39B-43B6-AF5A-953D0C5E2081}" srcOrd="0" destOrd="0" parTransId="{3BEFD97A-0748-4F2F-A428-3A643B613998}" sibTransId="{651E1E21-46FE-462F-844F-A55AF6B3B1F2}"/>
    <dgm:cxn modelId="{D1F44A78-AF99-4D91-87E4-689AC5F7DC49}" type="presOf" srcId="{47639C18-26B1-4208-A7F1-84A0F9889256}" destId="{1A8CFE9D-7150-46F8-8C5F-04E4E0982D1C}" srcOrd="0" destOrd="0" presId="urn:microsoft.com/office/officeart/2005/8/layout/hierarchy3"/>
    <dgm:cxn modelId="{510F8A87-4A53-478F-B2D0-4C4505869C48}" srcId="{B3160CBD-D00E-47BF-9EBA-75969B9096EE}" destId="{24AF7FFD-4E23-495B-842D-E86277859F69}" srcOrd="3" destOrd="0" parTransId="{E56F0C8F-90A8-4C82-918C-5D2E2EA458F7}" sibTransId="{B8FCCEDF-A464-4C31-BDD7-0408D7271BD8}"/>
    <dgm:cxn modelId="{0A0C2B8B-F6A0-4004-93C1-8CA973E3C209}" type="presOf" srcId="{8D151EE2-4759-4824-9142-B4F14B298DCF}" destId="{D9874EEA-6F76-4699-8A08-4705292F57F1}" srcOrd="1" destOrd="0" presId="urn:microsoft.com/office/officeart/2005/8/layout/hierarchy3"/>
    <dgm:cxn modelId="{9E68C492-CEB0-4F0B-AD88-A415F77369B5}" type="presOf" srcId="{BBF44264-FBB4-4DCE-A135-6D40821A105A}" destId="{1D354458-5FB0-40BB-8434-2D772705F0DD}" srcOrd="0" destOrd="0" presId="urn:microsoft.com/office/officeart/2005/8/layout/hierarchy3"/>
    <dgm:cxn modelId="{AC441BA0-4761-4C8C-A213-337CE000B669}" srcId="{61426E27-7F8C-41A8-8E64-76B657F6855F}" destId="{26AAF0B3-C8FF-4458-AB52-546304ABD18B}" srcOrd="0" destOrd="0" parTransId="{F37DCB7D-0257-4460-9EDE-21BC2DFD8FE4}" sibTransId="{D6D8E42D-CE8E-4B1D-812D-977548C091EB}"/>
    <dgm:cxn modelId="{121E2DA0-0620-43F6-A531-8092E81D97C8}" type="presOf" srcId="{B3160CBD-D00E-47BF-9EBA-75969B9096EE}" destId="{925D65BE-8C97-49BE-A3FF-70BF15CC7CA1}" srcOrd="0" destOrd="0" presId="urn:microsoft.com/office/officeart/2005/8/layout/hierarchy3"/>
    <dgm:cxn modelId="{991A80A2-6571-4F78-8904-78810D2176A6}" type="presOf" srcId="{24AF7FFD-4E23-495B-842D-E86277859F69}" destId="{AA6CEE87-D9AA-4A0B-A3F1-868571982221}" srcOrd="0" destOrd="0" presId="urn:microsoft.com/office/officeart/2005/8/layout/hierarchy3"/>
    <dgm:cxn modelId="{4E2A8AB8-8A69-4927-9676-05158EA5B44E}" srcId="{B3160CBD-D00E-47BF-9EBA-75969B9096EE}" destId="{47639C18-26B1-4208-A7F1-84A0F9889256}" srcOrd="2" destOrd="0" parTransId="{7C1E5FA8-E6FB-4737-BB4C-520EC760DA3D}" sibTransId="{2DBB9ACB-2052-44A5-967C-88421E716874}"/>
    <dgm:cxn modelId="{D4C5E9BE-291A-4A4A-896A-14265390BCD1}" type="presOf" srcId="{3BEFD97A-0748-4F2F-A428-3A643B613998}" destId="{09067FDB-A7DC-4D0E-B8C5-62CAAA0E5EDA}" srcOrd="0" destOrd="0" presId="urn:microsoft.com/office/officeart/2005/8/layout/hierarchy3"/>
    <dgm:cxn modelId="{55B75BC1-3827-4CF8-973A-3DDFC4065E00}" type="presOf" srcId="{22CE8EAA-4E64-40F9-B764-AAB8958FD7E7}" destId="{06D1BD59-A5B0-400B-BC56-2D28862ACF3F}" srcOrd="0" destOrd="0" presId="urn:microsoft.com/office/officeart/2005/8/layout/hierarchy3"/>
    <dgm:cxn modelId="{6C8440C5-3F8B-4E57-A13E-25560676CF01}" type="presOf" srcId="{F37DCB7D-0257-4460-9EDE-21BC2DFD8FE4}" destId="{07D384B8-DC49-436C-B326-3DB7958D612B}" srcOrd="0" destOrd="0" presId="urn:microsoft.com/office/officeart/2005/8/layout/hierarchy3"/>
    <dgm:cxn modelId="{C6E801E3-51C6-4C63-85C3-90D0FFE6A747}" type="presOf" srcId="{61426E27-7F8C-41A8-8E64-76B657F6855F}" destId="{1624D9C8-9A8E-4FAE-A156-4FC49F794717}" srcOrd="1" destOrd="0" presId="urn:microsoft.com/office/officeart/2005/8/layout/hierarchy3"/>
    <dgm:cxn modelId="{A7CA27EC-F540-436B-8E9E-B8525E9C72E9}" type="presOf" srcId="{E7A6A026-4648-44FE-A312-F627C6DB1DF3}" destId="{B9FE91C7-C793-4346-A6C4-ABC930D48725}" srcOrd="0" destOrd="0" presId="urn:microsoft.com/office/officeart/2005/8/layout/hierarchy3"/>
    <dgm:cxn modelId="{6A2075F4-7CAD-43C2-B81D-453708784334}" type="presOf" srcId="{61426E27-7F8C-41A8-8E64-76B657F6855F}" destId="{4DB283A9-D5DB-4258-8AD2-959C46C029F2}" srcOrd="0" destOrd="0" presId="urn:microsoft.com/office/officeart/2005/8/layout/hierarchy3"/>
    <dgm:cxn modelId="{04E928F6-9177-44A6-B0CD-1BB713307271}" srcId="{24AF7FFD-4E23-495B-842D-E86277859F69}" destId="{22CE8EAA-4E64-40F9-B764-AAB8958FD7E7}" srcOrd="0" destOrd="0" parTransId="{BBF44264-FBB4-4DCE-A135-6D40821A105A}" sibTransId="{7EEFBB60-49E0-48AD-AEAB-02AD07B90942}"/>
    <dgm:cxn modelId="{4418D7F7-A790-4385-9A52-12820D2B41B6}" type="presOf" srcId="{EF20BCC9-9349-4ED9-94B5-327DF9E80E73}" destId="{CB13F202-B6D9-4EB6-824B-D273DC106FB3}" srcOrd="0" destOrd="0" presId="urn:microsoft.com/office/officeart/2005/8/layout/hierarchy3"/>
    <dgm:cxn modelId="{12ECD5F9-4882-4CEF-B1D8-074B733E91FF}" srcId="{B3160CBD-D00E-47BF-9EBA-75969B9096EE}" destId="{8D151EE2-4759-4824-9142-B4F14B298DCF}" srcOrd="1" destOrd="0" parTransId="{E3C8E487-6DFB-4D14-9552-B6945544A7C9}" sibTransId="{E2107620-D6FD-4C24-BE21-F08E4E17D4EE}"/>
    <dgm:cxn modelId="{8C4EAFCC-57B3-4AA9-AE6D-689CA69167F8}" type="presParOf" srcId="{925D65BE-8C97-49BE-A3FF-70BF15CC7CA1}" destId="{166905E6-D10E-4DCA-AFBC-15F25FE23348}" srcOrd="0" destOrd="0" presId="urn:microsoft.com/office/officeart/2005/8/layout/hierarchy3"/>
    <dgm:cxn modelId="{EA44091B-6AA0-45A0-934B-9B7764588153}" type="presParOf" srcId="{166905E6-D10E-4DCA-AFBC-15F25FE23348}" destId="{1FE9C9A4-2458-44F9-9B8D-862ECBF39258}" srcOrd="0" destOrd="0" presId="urn:microsoft.com/office/officeart/2005/8/layout/hierarchy3"/>
    <dgm:cxn modelId="{C24D77C3-D100-473E-B8F1-21BED087755B}" type="presParOf" srcId="{1FE9C9A4-2458-44F9-9B8D-862ECBF39258}" destId="{4DB283A9-D5DB-4258-8AD2-959C46C029F2}" srcOrd="0" destOrd="0" presId="urn:microsoft.com/office/officeart/2005/8/layout/hierarchy3"/>
    <dgm:cxn modelId="{9048D2AB-32E2-4EDF-BB27-58F76DD1AE35}" type="presParOf" srcId="{1FE9C9A4-2458-44F9-9B8D-862ECBF39258}" destId="{1624D9C8-9A8E-4FAE-A156-4FC49F794717}" srcOrd="1" destOrd="0" presId="urn:microsoft.com/office/officeart/2005/8/layout/hierarchy3"/>
    <dgm:cxn modelId="{E3D5E637-CF61-463D-A166-D9C1770E8E48}" type="presParOf" srcId="{166905E6-D10E-4DCA-AFBC-15F25FE23348}" destId="{1A5F63B3-6E3D-4EAE-ADDC-DEA2277D8195}" srcOrd="1" destOrd="0" presId="urn:microsoft.com/office/officeart/2005/8/layout/hierarchy3"/>
    <dgm:cxn modelId="{21E7F38E-79B8-4A8C-9444-FC5136F73276}" type="presParOf" srcId="{1A5F63B3-6E3D-4EAE-ADDC-DEA2277D8195}" destId="{07D384B8-DC49-436C-B326-3DB7958D612B}" srcOrd="0" destOrd="0" presId="urn:microsoft.com/office/officeart/2005/8/layout/hierarchy3"/>
    <dgm:cxn modelId="{4664658B-F805-4D28-8DD0-B2F72690CBC0}" type="presParOf" srcId="{1A5F63B3-6E3D-4EAE-ADDC-DEA2277D8195}" destId="{F8A3919B-D316-4D76-AB4D-A1277BD77EA8}" srcOrd="1" destOrd="0" presId="urn:microsoft.com/office/officeart/2005/8/layout/hierarchy3"/>
    <dgm:cxn modelId="{F5CB6326-9D33-48DE-A33D-E13F3CB34E9F}" type="presParOf" srcId="{925D65BE-8C97-49BE-A3FF-70BF15CC7CA1}" destId="{5F99ACD6-3A3F-4C1C-86AF-E42ED08E1E0B}" srcOrd="1" destOrd="0" presId="urn:microsoft.com/office/officeart/2005/8/layout/hierarchy3"/>
    <dgm:cxn modelId="{42F162D6-19B9-4ECD-82A6-1DFC6BD45ECC}" type="presParOf" srcId="{5F99ACD6-3A3F-4C1C-86AF-E42ED08E1E0B}" destId="{F7C61285-CA14-4EA6-B1B3-ED48A7AB7525}" srcOrd="0" destOrd="0" presId="urn:microsoft.com/office/officeart/2005/8/layout/hierarchy3"/>
    <dgm:cxn modelId="{496A5EB1-7281-4BDC-B1EB-2CFFB9C3BDB2}" type="presParOf" srcId="{F7C61285-CA14-4EA6-B1B3-ED48A7AB7525}" destId="{16D19E17-0B2E-4ED0-A220-B49E414661A2}" srcOrd="0" destOrd="0" presId="urn:microsoft.com/office/officeart/2005/8/layout/hierarchy3"/>
    <dgm:cxn modelId="{FA95FDB6-9E10-4CCD-8BDA-FC84FE303B5F}" type="presParOf" srcId="{F7C61285-CA14-4EA6-B1B3-ED48A7AB7525}" destId="{D9874EEA-6F76-4699-8A08-4705292F57F1}" srcOrd="1" destOrd="0" presId="urn:microsoft.com/office/officeart/2005/8/layout/hierarchy3"/>
    <dgm:cxn modelId="{E53138D7-C65B-47FA-9BAB-EB1E4CB26355}" type="presParOf" srcId="{5F99ACD6-3A3F-4C1C-86AF-E42ED08E1E0B}" destId="{E9870E06-4508-49C7-BD32-B9B0D170D51C}" srcOrd="1" destOrd="0" presId="urn:microsoft.com/office/officeart/2005/8/layout/hierarchy3"/>
    <dgm:cxn modelId="{A5667FA5-DF12-4A32-8D2D-B24B9C67E38C}" type="presParOf" srcId="{E9870E06-4508-49C7-BD32-B9B0D170D51C}" destId="{09067FDB-A7DC-4D0E-B8C5-62CAAA0E5EDA}" srcOrd="0" destOrd="0" presId="urn:microsoft.com/office/officeart/2005/8/layout/hierarchy3"/>
    <dgm:cxn modelId="{A50F4B4D-D089-4CBB-994C-8F90A8B732AF}" type="presParOf" srcId="{E9870E06-4508-49C7-BD32-B9B0D170D51C}" destId="{C16145BB-DA91-474A-A1D9-60B07E30A060}" srcOrd="1" destOrd="0" presId="urn:microsoft.com/office/officeart/2005/8/layout/hierarchy3"/>
    <dgm:cxn modelId="{8F5DD7D6-75EF-49FB-9EA2-52FE2D393C8B}" type="presParOf" srcId="{925D65BE-8C97-49BE-A3FF-70BF15CC7CA1}" destId="{EC04A1ED-18BB-4172-8ADD-A75EA5AFD348}" srcOrd="2" destOrd="0" presId="urn:microsoft.com/office/officeart/2005/8/layout/hierarchy3"/>
    <dgm:cxn modelId="{CB0B8BEF-DA9C-4B01-A825-1B4DF7B2045E}" type="presParOf" srcId="{EC04A1ED-18BB-4172-8ADD-A75EA5AFD348}" destId="{62D42C45-F852-4778-BD4C-38E90BD16623}" srcOrd="0" destOrd="0" presId="urn:microsoft.com/office/officeart/2005/8/layout/hierarchy3"/>
    <dgm:cxn modelId="{225262C7-4189-47CF-B31A-268C32657E30}" type="presParOf" srcId="{62D42C45-F852-4778-BD4C-38E90BD16623}" destId="{1A8CFE9D-7150-46F8-8C5F-04E4E0982D1C}" srcOrd="0" destOrd="0" presId="urn:microsoft.com/office/officeart/2005/8/layout/hierarchy3"/>
    <dgm:cxn modelId="{419298D9-39B7-45F2-9BBD-3DB511A72DDE}" type="presParOf" srcId="{62D42C45-F852-4778-BD4C-38E90BD16623}" destId="{B35BA2F1-8312-4FFE-B5ED-67441BFC9F5A}" srcOrd="1" destOrd="0" presId="urn:microsoft.com/office/officeart/2005/8/layout/hierarchy3"/>
    <dgm:cxn modelId="{5DA82876-3D10-4D9F-AC7C-D7E097DE4FE2}" type="presParOf" srcId="{EC04A1ED-18BB-4172-8ADD-A75EA5AFD348}" destId="{9D772D45-8A5C-45CF-A797-65429F4D47DB}" srcOrd="1" destOrd="0" presId="urn:microsoft.com/office/officeart/2005/8/layout/hierarchy3"/>
    <dgm:cxn modelId="{D06D118B-1C49-4735-9721-413F180ABA47}" type="presParOf" srcId="{9D772D45-8A5C-45CF-A797-65429F4D47DB}" destId="{CB13F202-B6D9-4EB6-824B-D273DC106FB3}" srcOrd="0" destOrd="0" presId="urn:microsoft.com/office/officeart/2005/8/layout/hierarchy3"/>
    <dgm:cxn modelId="{6CE8D781-45F7-47E9-A18D-D3E03279C2D7}" type="presParOf" srcId="{9D772D45-8A5C-45CF-A797-65429F4D47DB}" destId="{B9FE91C7-C793-4346-A6C4-ABC930D48725}" srcOrd="1" destOrd="0" presId="urn:microsoft.com/office/officeart/2005/8/layout/hierarchy3"/>
    <dgm:cxn modelId="{6686CCAB-D7D9-42D9-9A9B-BDBF443B5929}" type="presParOf" srcId="{925D65BE-8C97-49BE-A3FF-70BF15CC7CA1}" destId="{DCCC9E0B-8BF9-4F9A-81ED-F05B5CD55196}" srcOrd="3" destOrd="0" presId="urn:microsoft.com/office/officeart/2005/8/layout/hierarchy3"/>
    <dgm:cxn modelId="{11A8A25D-F827-4FE9-A544-3EC374D47C33}" type="presParOf" srcId="{DCCC9E0B-8BF9-4F9A-81ED-F05B5CD55196}" destId="{80FA33AF-C40C-410A-A8A8-E588FE93921D}" srcOrd="0" destOrd="0" presId="urn:microsoft.com/office/officeart/2005/8/layout/hierarchy3"/>
    <dgm:cxn modelId="{A3D0D45C-45F0-4B1C-A48F-1B120B9F74B7}" type="presParOf" srcId="{80FA33AF-C40C-410A-A8A8-E588FE93921D}" destId="{AA6CEE87-D9AA-4A0B-A3F1-868571982221}" srcOrd="0" destOrd="0" presId="urn:microsoft.com/office/officeart/2005/8/layout/hierarchy3"/>
    <dgm:cxn modelId="{CB7D3308-AE1C-402B-B13D-3F480E669357}" type="presParOf" srcId="{80FA33AF-C40C-410A-A8A8-E588FE93921D}" destId="{869C4924-91C2-4906-A04B-59BF29CDEF11}" srcOrd="1" destOrd="0" presId="urn:microsoft.com/office/officeart/2005/8/layout/hierarchy3"/>
    <dgm:cxn modelId="{5636CE96-60D6-4184-B6E6-C39E4029EB64}" type="presParOf" srcId="{DCCC9E0B-8BF9-4F9A-81ED-F05B5CD55196}" destId="{3B21BA4C-5A37-41F7-8025-A0460E740009}" srcOrd="1" destOrd="0" presId="urn:microsoft.com/office/officeart/2005/8/layout/hierarchy3"/>
    <dgm:cxn modelId="{C0F4B476-8AAC-4670-8FFE-36E109E54330}" type="presParOf" srcId="{3B21BA4C-5A37-41F7-8025-A0460E740009}" destId="{1D354458-5FB0-40BB-8434-2D772705F0DD}" srcOrd="0" destOrd="0" presId="urn:microsoft.com/office/officeart/2005/8/layout/hierarchy3"/>
    <dgm:cxn modelId="{E56909A4-A8C3-4687-BCE4-0B4F832BE76F}" type="presParOf" srcId="{3B21BA4C-5A37-41F7-8025-A0460E740009}" destId="{06D1BD59-A5B0-400B-BC56-2D28862ACF3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3160CBD-D00E-47BF-9EBA-75969B9096EE}" type="doc">
      <dgm:prSet loTypeId="urn:microsoft.com/office/officeart/2005/8/layout/hierarchy3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1426E27-7F8C-41A8-8E64-76B657F6855F}">
      <dgm:prSet/>
      <dgm:spPr/>
      <dgm:t>
        <a:bodyPr/>
        <a:lstStyle/>
        <a:p>
          <a:r>
            <a:rPr lang="en-US" b="1" i="0" dirty="0" err="1"/>
            <a:t>Temel</a:t>
          </a:r>
          <a:r>
            <a:rPr lang="en-US" b="1" i="0" dirty="0"/>
            <a:t> İlke:</a:t>
          </a:r>
          <a:endParaRPr lang="en-US" dirty="0"/>
        </a:p>
      </dgm:t>
    </dgm:pt>
    <dgm:pt modelId="{858D3779-5659-443D-91E9-91AA6F7EC2AC}" type="parTrans" cxnId="{5D756644-E568-49E4-9CEF-A73A7916CEA2}">
      <dgm:prSet/>
      <dgm:spPr/>
      <dgm:t>
        <a:bodyPr/>
        <a:lstStyle/>
        <a:p>
          <a:endParaRPr lang="en-US"/>
        </a:p>
      </dgm:t>
    </dgm:pt>
    <dgm:pt modelId="{544A604A-F1C5-404D-923A-63418BF564C1}" type="sibTrans" cxnId="{5D756644-E568-49E4-9CEF-A73A7916CEA2}">
      <dgm:prSet/>
      <dgm:spPr/>
      <dgm:t>
        <a:bodyPr/>
        <a:lstStyle/>
        <a:p>
          <a:endParaRPr lang="en-US"/>
        </a:p>
      </dgm:t>
    </dgm:pt>
    <dgm:pt modelId="{26AAF0B3-C8FF-4458-AB52-546304ABD18B}">
      <dgm:prSet/>
      <dgm:spPr/>
      <dgm:t>
        <a:bodyPr/>
        <a:lstStyle/>
        <a:p>
          <a:r>
            <a:rPr lang="en-US" b="0" i="0" dirty="0"/>
            <a:t>Web </a:t>
          </a:r>
          <a:r>
            <a:rPr lang="en-US" b="0" i="0" dirty="0" err="1"/>
            <a:t>uygulamalarındaki</a:t>
          </a:r>
          <a:r>
            <a:rPr lang="en-US" b="0" i="0" dirty="0"/>
            <a:t> </a:t>
          </a:r>
          <a:r>
            <a:rPr lang="en-US" b="0" i="0" dirty="0" err="1"/>
            <a:t>gelişmiş</a:t>
          </a:r>
          <a:r>
            <a:rPr lang="en-US" b="0" i="0" dirty="0"/>
            <a:t> </a:t>
          </a:r>
          <a:r>
            <a:rPr lang="en-US" b="0" i="0" dirty="0" err="1"/>
            <a:t>saldırıları</a:t>
          </a:r>
          <a:r>
            <a:rPr lang="en-US" b="0" i="0" dirty="0"/>
            <a:t>, </a:t>
          </a:r>
          <a:r>
            <a:rPr lang="en-US" b="0" i="0" dirty="0" err="1"/>
            <a:t>özellikle</a:t>
          </a:r>
          <a:r>
            <a:rPr lang="en-US" b="0" i="0" dirty="0"/>
            <a:t> </a:t>
          </a:r>
          <a:r>
            <a:rPr lang="en-US" b="0" i="0" dirty="0" err="1"/>
            <a:t>karmaşık</a:t>
          </a:r>
          <a:r>
            <a:rPr lang="en-US" b="0" i="0" dirty="0"/>
            <a:t> </a:t>
          </a:r>
          <a:r>
            <a:rPr lang="en-US" b="0" i="0" dirty="0" err="1"/>
            <a:t>yapıdaki</a:t>
          </a:r>
          <a:r>
            <a:rPr lang="en-US" b="0" i="0" dirty="0"/>
            <a:t> </a:t>
          </a:r>
          <a:r>
            <a:rPr lang="en-US" b="0" i="0" dirty="0" err="1"/>
            <a:t>saldırıları</a:t>
          </a:r>
          <a:r>
            <a:rPr lang="en-US" b="0" i="0" dirty="0"/>
            <a:t> </a:t>
          </a:r>
          <a:r>
            <a:rPr lang="en-US" b="0" i="0" dirty="0" err="1"/>
            <a:t>sınıflandırmak</a:t>
          </a:r>
          <a:r>
            <a:rPr lang="en-US" b="0" i="0" dirty="0"/>
            <a:t> </a:t>
          </a:r>
          <a:r>
            <a:rPr lang="en-US" b="0" i="0" dirty="0" err="1"/>
            <a:t>için</a:t>
          </a:r>
          <a:r>
            <a:rPr lang="en-US" b="0" i="0" dirty="0"/>
            <a:t> </a:t>
          </a:r>
          <a:r>
            <a:rPr lang="en-US" b="0" i="0" dirty="0" err="1"/>
            <a:t>kullanılır</a:t>
          </a:r>
          <a:r>
            <a:rPr lang="en-US" b="0" i="0" dirty="0"/>
            <a:t>.</a:t>
          </a:r>
          <a:endParaRPr lang="en-US" dirty="0"/>
        </a:p>
      </dgm:t>
    </dgm:pt>
    <dgm:pt modelId="{F37DCB7D-0257-4460-9EDE-21BC2DFD8FE4}" type="parTrans" cxnId="{AC441BA0-4761-4C8C-A213-337CE000B669}">
      <dgm:prSet/>
      <dgm:spPr/>
      <dgm:t>
        <a:bodyPr/>
        <a:lstStyle/>
        <a:p>
          <a:endParaRPr lang="en-US"/>
        </a:p>
      </dgm:t>
    </dgm:pt>
    <dgm:pt modelId="{D6D8E42D-CE8E-4B1D-812D-977548C091EB}" type="sibTrans" cxnId="{AC441BA0-4761-4C8C-A213-337CE000B669}">
      <dgm:prSet/>
      <dgm:spPr/>
      <dgm:t>
        <a:bodyPr/>
        <a:lstStyle/>
        <a:p>
          <a:endParaRPr lang="en-US"/>
        </a:p>
      </dgm:t>
    </dgm:pt>
    <dgm:pt modelId="{8D151EE2-4759-4824-9142-B4F14B298DCF}">
      <dgm:prSet/>
      <dgm:spPr/>
      <dgm:t>
        <a:bodyPr/>
        <a:lstStyle/>
        <a:p>
          <a:r>
            <a:rPr lang="en-US" b="1" i="0"/>
            <a:t>Kullanım Alanları:</a:t>
          </a:r>
          <a:endParaRPr lang="en-US"/>
        </a:p>
      </dgm:t>
    </dgm:pt>
    <dgm:pt modelId="{E3C8E487-6DFB-4D14-9552-B6945544A7C9}" type="parTrans" cxnId="{12ECD5F9-4882-4CEF-B1D8-074B733E91FF}">
      <dgm:prSet/>
      <dgm:spPr/>
      <dgm:t>
        <a:bodyPr/>
        <a:lstStyle/>
        <a:p>
          <a:endParaRPr lang="en-US"/>
        </a:p>
      </dgm:t>
    </dgm:pt>
    <dgm:pt modelId="{E2107620-D6FD-4C24-BE21-F08E4E17D4EE}" type="sibTrans" cxnId="{12ECD5F9-4882-4CEF-B1D8-074B733E91FF}">
      <dgm:prSet/>
      <dgm:spPr/>
      <dgm:t>
        <a:bodyPr/>
        <a:lstStyle/>
        <a:p>
          <a:endParaRPr lang="en-US"/>
        </a:p>
      </dgm:t>
    </dgm:pt>
    <dgm:pt modelId="{FF79CD26-B39B-43B6-AF5A-953D0C5E2081}">
      <dgm:prSet/>
      <dgm:spPr/>
      <dgm:t>
        <a:bodyPr/>
        <a:lstStyle/>
        <a:p>
          <a:r>
            <a:rPr lang="en-US" b="0" i="0" dirty="0"/>
            <a:t>Zero-day </a:t>
          </a:r>
          <a:r>
            <a:rPr lang="en-US" b="0" i="0" dirty="0" err="1"/>
            <a:t>saldırıları</a:t>
          </a:r>
          <a:r>
            <a:rPr lang="en-US" b="0" i="0" dirty="0"/>
            <a:t>, </a:t>
          </a:r>
          <a:r>
            <a:rPr lang="en-US" b="0" i="0" dirty="0" err="1"/>
            <a:t>gelişmiş</a:t>
          </a:r>
          <a:r>
            <a:rPr lang="en-US" b="0" i="0" dirty="0"/>
            <a:t> </a:t>
          </a:r>
          <a:r>
            <a:rPr lang="en-US" b="0" i="0" dirty="0" err="1"/>
            <a:t>sıfır</a:t>
          </a:r>
          <a:r>
            <a:rPr lang="en-US" b="0" i="0" dirty="0"/>
            <a:t> </a:t>
          </a:r>
          <a:r>
            <a:rPr lang="en-US" b="0" i="0" dirty="0" err="1"/>
            <a:t>gün</a:t>
          </a:r>
          <a:r>
            <a:rPr lang="en-US" b="0" i="0" dirty="0"/>
            <a:t> </a:t>
          </a:r>
          <a:r>
            <a:rPr lang="en-US" b="0" i="0" dirty="0" err="1"/>
            <a:t>saldırıları</a:t>
          </a:r>
          <a:r>
            <a:rPr lang="en-US" b="0" i="0" dirty="0"/>
            <a:t> </a:t>
          </a:r>
          <a:r>
            <a:rPr lang="en-US" b="0" i="0" dirty="0" err="1"/>
            <a:t>gibi</a:t>
          </a:r>
          <a:r>
            <a:rPr lang="en-US" b="0" i="0" dirty="0"/>
            <a:t> </a:t>
          </a:r>
          <a:r>
            <a:rPr lang="en-US" b="0" i="0" dirty="0" err="1"/>
            <a:t>daha</a:t>
          </a:r>
          <a:r>
            <a:rPr lang="en-US" b="0" i="0" dirty="0"/>
            <a:t> </a:t>
          </a:r>
          <a:r>
            <a:rPr lang="en-US" b="0" i="0" dirty="0" err="1"/>
            <a:t>karmaşık</a:t>
          </a:r>
          <a:r>
            <a:rPr lang="en-US" b="0" i="0" dirty="0"/>
            <a:t> </a:t>
          </a:r>
          <a:r>
            <a:rPr lang="en-US" b="0" i="0" dirty="0" err="1"/>
            <a:t>tehditlere</a:t>
          </a:r>
          <a:r>
            <a:rPr lang="en-US" b="0" i="0" dirty="0"/>
            <a:t> </a:t>
          </a:r>
          <a:r>
            <a:rPr lang="en-US" b="0" i="0" dirty="0" err="1"/>
            <a:t>karşı</a:t>
          </a:r>
          <a:r>
            <a:rPr lang="en-US" b="0" i="0" dirty="0"/>
            <a:t> </a:t>
          </a:r>
          <a:r>
            <a:rPr lang="en-US" b="0" i="0" dirty="0" err="1"/>
            <a:t>etkilidir</a:t>
          </a:r>
          <a:r>
            <a:rPr lang="en-US" b="0" i="0" dirty="0"/>
            <a:t>.</a:t>
          </a:r>
          <a:endParaRPr lang="en-US" dirty="0"/>
        </a:p>
      </dgm:t>
    </dgm:pt>
    <dgm:pt modelId="{3BEFD97A-0748-4F2F-A428-3A643B613998}" type="parTrans" cxnId="{2EBADC57-F256-4724-9FFF-FF2C83638049}">
      <dgm:prSet/>
      <dgm:spPr/>
      <dgm:t>
        <a:bodyPr/>
        <a:lstStyle/>
        <a:p>
          <a:endParaRPr lang="en-US"/>
        </a:p>
      </dgm:t>
    </dgm:pt>
    <dgm:pt modelId="{651E1E21-46FE-462F-844F-A55AF6B3B1F2}" type="sibTrans" cxnId="{2EBADC57-F256-4724-9FFF-FF2C83638049}">
      <dgm:prSet/>
      <dgm:spPr/>
      <dgm:t>
        <a:bodyPr/>
        <a:lstStyle/>
        <a:p>
          <a:endParaRPr lang="en-US"/>
        </a:p>
      </dgm:t>
    </dgm:pt>
    <dgm:pt modelId="{47639C18-26B1-4208-A7F1-84A0F9889256}">
      <dgm:prSet/>
      <dgm:spPr/>
      <dgm:t>
        <a:bodyPr/>
        <a:lstStyle/>
        <a:p>
          <a:r>
            <a:rPr lang="en-US" b="1" i="0"/>
            <a:t>Avantajlar:</a:t>
          </a:r>
          <a:endParaRPr lang="en-US"/>
        </a:p>
      </dgm:t>
    </dgm:pt>
    <dgm:pt modelId="{7C1E5FA8-E6FB-4737-BB4C-520EC760DA3D}" type="parTrans" cxnId="{4E2A8AB8-8A69-4927-9676-05158EA5B44E}">
      <dgm:prSet/>
      <dgm:spPr/>
      <dgm:t>
        <a:bodyPr/>
        <a:lstStyle/>
        <a:p>
          <a:endParaRPr lang="en-US"/>
        </a:p>
      </dgm:t>
    </dgm:pt>
    <dgm:pt modelId="{2DBB9ACB-2052-44A5-967C-88421E716874}" type="sibTrans" cxnId="{4E2A8AB8-8A69-4927-9676-05158EA5B44E}">
      <dgm:prSet/>
      <dgm:spPr/>
      <dgm:t>
        <a:bodyPr/>
        <a:lstStyle/>
        <a:p>
          <a:endParaRPr lang="en-US"/>
        </a:p>
      </dgm:t>
    </dgm:pt>
    <dgm:pt modelId="{E7A6A026-4648-44FE-A312-F627C6DB1DF3}">
      <dgm:prSet/>
      <dgm:spPr/>
      <dgm:t>
        <a:bodyPr/>
        <a:lstStyle/>
        <a:p>
          <a:r>
            <a:rPr lang="en-US" b="0" i="0" dirty="0" err="1"/>
            <a:t>Çok</a:t>
          </a:r>
          <a:r>
            <a:rPr lang="en-US" b="0" i="0" dirty="0"/>
            <a:t> </a:t>
          </a:r>
          <a:r>
            <a:rPr lang="en-US" b="0" i="0" dirty="0" err="1"/>
            <a:t>boyutlu</a:t>
          </a:r>
          <a:r>
            <a:rPr lang="en-US" b="0" i="0" dirty="0"/>
            <a:t> </a:t>
          </a:r>
          <a:r>
            <a:rPr lang="en-US" b="0" i="0" dirty="0" err="1"/>
            <a:t>uzayda</a:t>
          </a:r>
          <a:r>
            <a:rPr lang="en-US" b="0" i="0" dirty="0"/>
            <a:t> </a:t>
          </a:r>
          <a:r>
            <a:rPr lang="en-US" b="0" i="0" dirty="0" err="1"/>
            <a:t>karmaşık</a:t>
          </a:r>
          <a:r>
            <a:rPr lang="en-US" b="0" i="0" dirty="0"/>
            <a:t> </a:t>
          </a:r>
          <a:r>
            <a:rPr lang="en-US" b="0" i="0" dirty="0" err="1"/>
            <a:t>yapıları</a:t>
          </a:r>
          <a:r>
            <a:rPr lang="en-US" b="0" i="0" dirty="0"/>
            <a:t> </a:t>
          </a:r>
          <a:r>
            <a:rPr lang="en-US" b="0" i="0" dirty="0" err="1"/>
            <a:t>tanımlamak</a:t>
          </a:r>
          <a:r>
            <a:rPr lang="en-US" b="0" i="0" dirty="0"/>
            <a:t> </a:t>
          </a:r>
          <a:r>
            <a:rPr lang="en-US" b="0" i="0" dirty="0" err="1"/>
            <a:t>için</a:t>
          </a:r>
          <a:r>
            <a:rPr lang="en-US" b="0" i="0" dirty="0"/>
            <a:t> </a:t>
          </a:r>
          <a:r>
            <a:rPr lang="en-US" b="0" i="0" dirty="0" err="1"/>
            <a:t>etkilidir</a:t>
          </a:r>
          <a:r>
            <a:rPr lang="en-US" b="0" i="0" dirty="0"/>
            <a:t>.</a:t>
          </a:r>
          <a:endParaRPr lang="en-US" dirty="0"/>
        </a:p>
      </dgm:t>
    </dgm:pt>
    <dgm:pt modelId="{EF20BCC9-9349-4ED9-94B5-327DF9E80E73}" type="parTrans" cxnId="{FA3C593E-2A96-4C4B-9D5C-4203D39F3DA9}">
      <dgm:prSet/>
      <dgm:spPr/>
      <dgm:t>
        <a:bodyPr/>
        <a:lstStyle/>
        <a:p>
          <a:endParaRPr lang="en-US"/>
        </a:p>
      </dgm:t>
    </dgm:pt>
    <dgm:pt modelId="{AACD00AE-ECF3-4E31-812D-6D4893621A85}" type="sibTrans" cxnId="{FA3C593E-2A96-4C4B-9D5C-4203D39F3DA9}">
      <dgm:prSet/>
      <dgm:spPr/>
      <dgm:t>
        <a:bodyPr/>
        <a:lstStyle/>
        <a:p>
          <a:endParaRPr lang="en-US"/>
        </a:p>
      </dgm:t>
    </dgm:pt>
    <dgm:pt modelId="{24AF7FFD-4E23-495B-842D-E86277859F69}">
      <dgm:prSet/>
      <dgm:spPr/>
      <dgm:t>
        <a:bodyPr/>
        <a:lstStyle/>
        <a:p>
          <a:r>
            <a:rPr lang="en-US" b="1" i="0"/>
            <a:t>Dezavantajlar:</a:t>
          </a:r>
          <a:endParaRPr lang="en-US"/>
        </a:p>
      </dgm:t>
    </dgm:pt>
    <dgm:pt modelId="{E56F0C8F-90A8-4C82-918C-5D2E2EA458F7}" type="parTrans" cxnId="{510F8A87-4A53-478F-B2D0-4C4505869C48}">
      <dgm:prSet/>
      <dgm:spPr/>
      <dgm:t>
        <a:bodyPr/>
        <a:lstStyle/>
        <a:p>
          <a:endParaRPr lang="en-US"/>
        </a:p>
      </dgm:t>
    </dgm:pt>
    <dgm:pt modelId="{B8FCCEDF-A464-4C31-BDD7-0408D7271BD8}" type="sibTrans" cxnId="{510F8A87-4A53-478F-B2D0-4C4505869C48}">
      <dgm:prSet/>
      <dgm:spPr/>
      <dgm:t>
        <a:bodyPr/>
        <a:lstStyle/>
        <a:p>
          <a:endParaRPr lang="en-US"/>
        </a:p>
      </dgm:t>
    </dgm:pt>
    <dgm:pt modelId="{22CE8EAA-4E64-40F9-B764-AAB8958FD7E7}">
      <dgm:prSet/>
      <dgm:spPr/>
      <dgm:t>
        <a:bodyPr/>
        <a:lstStyle/>
        <a:p>
          <a:r>
            <a:rPr lang="en-US" b="0" i="0" dirty="0" err="1"/>
            <a:t>Eğitim</a:t>
          </a:r>
          <a:r>
            <a:rPr lang="en-US" b="0" i="0" dirty="0"/>
            <a:t> </a:t>
          </a:r>
          <a:r>
            <a:rPr lang="en-US" b="0" i="0" dirty="0" err="1"/>
            <a:t>süreleri</a:t>
          </a:r>
          <a:r>
            <a:rPr lang="en-US" b="0" i="0" dirty="0"/>
            <a:t> </a:t>
          </a:r>
          <a:r>
            <a:rPr lang="en-US" b="0" i="0" dirty="0" err="1"/>
            <a:t>büyük</a:t>
          </a:r>
          <a:r>
            <a:rPr lang="en-US" b="0" i="0" dirty="0"/>
            <a:t> </a:t>
          </a:r>
          <a:r>
            <a:rPr lang="en-US" b="0" i="0" dirty="0" err="1"/>
            <a:t>veri</a:t>
          </a:r>
          <a:r>
            <a:rPr lang="en-US" b="0" i="0" dirty="0"/>
            <a:t> </a:t>
          </a:r>
          <a:r>
            <a:rPr lang="en-US" b="0" i="0" dirty="0" err="1"/>
            <a:t>setlerinde</a:t>
          </a:r>
          <a:r>
            <a:rPr lang="en-US" b="0" i="0" dirty="0"/>
            <a:t> </a:t>
          </a:r>
          <a:r>
            <a:rPr lang="en-US" b="0" i="0" dirty="0" err="1"/>
            <a:t>uzun</a:t>
          </a:r>
          <a:r>
            <a:rPr lang="en-US" b="0" i="0" dirty="0"/>
            <a:t> </a:t>
          </a:r>
          <a:r>
            <a:rPr lang="en-US" b="0" i="0" dirty="0" err="1"/>
            <a:t>olabilir</a:t>
          </a:r>
          <a:r>
            <a:rPr lang="en-US" b="0" i="0" dirty="0"/>
            <a:t>.</a:t>
          </a:r>
          <a:endParaRPr lang="en-US" dirty="0"/>
        </a:p>
      </dgm:t>
    </dgm:pt>
    <dgm:pt modelId="{BBF44264-FBB4-4DCE-A135-6D40821A105A}" type="parTrans" cxnId="{04E928F6-9177-44A6-B0CD-1BB713307271}">
      <dgm:prSet/>
      <dgm:spPr/>
      <dgm:t>
        <a:bodyPr/>
        <a:lstStyle/>
        <a:p>
          <a:endParaRPr lang="en-US"/>
        </a:p>
      </dgm:t>
    </dgm:pt>
    <dgm:pt modelId="{7EEFBB60-49E0-48AD-AEAB-02AD07B90942}" type="sibTrans" cxnId="{04E928F6-9177-44A6-B0CD-1BB713307271}">
      <dgm:prSet/>
      <dgm:spPr/>
      <dgm:t>
        <a:bodyPr/>
        <a:lstStyle/>
        <a:p>
          <a:endParaRPr lang="en-US"/>
        </a:p>
      </dgm:t>
    </dgm:pt>
    <dgm:pt modelId="{925D65BE-8C97-49BE-A3FF-70BF15CC7CA1}" type="pres">
      <dgm:prSet presAssocID="{B3160CBD-D00E-47BF-9EBA-75969B9096E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66905E6-D10E-4DCA-AFBC-15F25FE23348}" type="pres">
      <dgm:prSet presAssocID="{61426E27-7F8C-41A8-8E64-76B657F6855F}" presName="root" presStyleCnt="0"/>
      <dgm:spPr/>
    </dgm:pt>
    <dgm:pt modelId="{1FE9C9A4-2458-44F9-9B8D-862ECBF39258}" type="pres">
      <dgm:prSet presAssocID="{61426E27-7F8C-41A8-8E64-76B657F6855F}" presName="rootComposite" presStyleCnt="0"/>
      <dgm:spPr/>
    </dgm:pt>
    <dgm:pt modelId="{4DB283A9-D5DB-4258-8AD2-959C46C029F2}" type="pres">
      <dgm:prSet presAssocID="{61426E27-7F8C-41A8-8E64-76B657F6855F}" presName="rootText" presStyleLbl="node1" presStyleIdx="0" presStyleCnt="4"/>
      <dgm:spPr/>
    </dgm:pt>
    <dgm:pt modelId="{1624D9C8-9A8E-4FAE-A156-4FC49F794717}" type="pres">
      <dgm:prSet presAssocID="{61426E27-7F8C-41A8-8E64-76B657F6855F}" presName="rootConnector" presStyleLbl="node1" presStyleIdx="0" presStyleCnt="4"/>
      <dgm:spPr/>
    </dgm:pt>
    <dgm:pt modelId="{1A5F63B3-6E3D-4EAE-ADDC-DEA2277D8195}" type="pres">
      <dgm:prSet presAssocID="{61426E27-7F8C-41A8-8E64-76B657F6855F}" presName="childShape" presStyleCnt="0"/>
      <dgm:spPr/>
    </dgm:pt>
    <dgm:pt modelId="{07D384B8-DC49-436C-B326-3DB7958D612B}" type="pres">
      <dgm:prSet presAssocID="{F37DCB7D-0257-4460-9EDE-21BC2DFD8FE4}" presName="Name13" presStyleLbl="parChTrans1D2" presStyleIdx="0" presStyleCnt="4"/>
      <dgm:spPr/>
    </dgm:pt>
    <dgm:pt modelId="{F8A3919B-D316-4D76-AB4D-A1277BD77EA8}" type="pres">
      <dgm:prSet presAssocID="{26AAF0B3-C8FF-4458-AB52-546304ABD18B}" presName="childText" presStyleLbl="bgAcc1" presStyleIdx="0" presStyleCnt="4">
        <dgm:presLayoutVars>
          <dgm:bulletEnabled val="1"/>
        </dgm:presLayoutVars>
      </dgm:prSet>
      <dgm:spPr/>
    </dgm:pt>
    <dgm:pt modelId="{5F99ACD6-3A3F-4C1C-86AF-E42ED08E1E0B}" type="pres">
      <dgm:prSet presAssocID="{8D151EE2-4759-4824-9142-B4F14B298DCF}" presName="root" presStyleCnt="0"/>
      <dgm:spPr/>
    </dgm:pt>
    <dgm:pt modelId="{F7C61285-CA14-4EA6-B1B3-ED48A7AB7525}" type="pres">
      <dgm:prSet presAssocID="{8D151EE2-4759-4824-9142-B4F14B298DCF}" presName="rootComposite" presStyleCnt="0"/>
      <dgm:spPr/>
    </dgm:pt>
    <dgm:pt modelId="{16D19E17-0B2E-4ED0-A220-B49E414661A2}" type="pres">
      <dgm:prSet presAssocID="{8D151EE2-4759-4824-9142-B4F14B298DCF}" presName="rootText" presStyleLbl="node1" presStyleIdx="1" presStyleCnt="4"/>
      <dgm:spPr/>
    </dgm:pt>
    <dgm:pt modelId="{D9874EEA-6F76-4699-8A08-4705292F57F1}" type="pres">
      <dgm:prSet presAssocID="{8D151EE2-4759-4824-9142-B4F14B298DCF}" presName="rootConnector" presStyleLbl="node1" presStyleIdx="1" presStyleCnt="4"/>
      <dgm:spPr/>
    </dgm:pt>
    <dgm:pt modelId="{E9870E06-4508-49C7-BD32-B9B0D170D51C}" type="pres">
      <dgm:prSet presAssocID="{8D151EE2-4759-4824-9142-B4F14B298DCF}" presName="childShape" presStyleCnt="0"/>
      <dgm:spPr/>
    </dgm:pt>
    <dgm:pt modelId="{09067FDB-A7DC-4D0E-B8C5-62CAAA0E5EDA}" type="pres">
      <dgm:prSet presAssocID="{3BEFD97A-0748-4F2F-A428-3A643B613998}" presName="Name13" presStyleLbl="parChTrans1D2" presStyleIdx="1" presStyleCnt="4"/>
      <dgm:spPr/>
    </dgm:pt>
    <dgm:pt modelId="{C16145BB-DA91-474A-A1D9-60B07E30A060}" type="pres">
      <dgm:prSet presAssocID="{FF79CD26-B39B-43B6-AF5A-953D0C5E2081}" presName="childText" presStyleLbl="bgAcc1" presStyleIdx="1" presStyleCnt="4">
        <dgm:presLayoutVars>
          <dgm:bulletEnabled val="1"/>
        </dgm:presLayoutVars>
      </dgm:prSet>
      <dgm:spPr/>
    </dgm:pt>
    <dgm:pt modelId="{EC04A1ED-18BB-4172-8ADD-A75EA5AFD348}" type="pres">
      <dgm:prSet presAssocID="{47639C18-26B1-4208-A7F1-84A0F9889256}" presName="root" presStyleCnt="0"/>
      <dgm:spPr/>
    </dgm:pt>
    <dgm:pt modelId="{62D42C45-F852-4778-BD4C-38E90BD16623}" type="pres">
      <dgm:prSet presAssocID="{47639C18-26B1-4208-A7F1-84A0F9889256}" presName="rootComposite" presStyleCnt="0"/>
      <dgm:spPr/>
    </dgm:pt>
    <dgm:pt modelId="{1A8CFE9D-7150-46F8-8C5F-04E4E0982D1C}" type="pres">
      <dgm:prSet presAssocID="{47639C18-26B1-4208-A7F1-84A0F9889256}" presName="rootText" presStyleLbl="node1" presStyleIdx="2" presStyleCnt="4"/>
      <dgm:spPr/>
    </dgm:pt>
    <dgm:pt modelId="{B35BA2F1-8312-4FFE-B5ED-67441BFC9F5A}" type="pres">
      <dgm:prSet presAssocID="{47639C18-26B1-4208-A7F1-84A0F9889256}" presName="rootConnector" presStyleLbl="node1" presStyleIdx="2" presStyleCnt="4"/>
      <dgm:spPr/>
    </dgm:pt>
    <dgm:pt modelId="{9D772D45-8A5C-45CF-A797-65429F4D47DB}" type="pres">
      <dgm:prSet presAssocID="{47639C18-26B1-4208-A7F1-84A0F9889256}" presName="childShape" presStyleCnt="0"/>
      <dgm:spPr/>
    </dgm:pt>
    <dgm:pt modelId="{CB13F202-B6D9-4EB6-824B-D273DC106FB3}" type="pres">
      <dgm:prSet presAssocID="{EF20BCC9-9349-4ED9-94B5-327DF9E80E73}" presName="Name13" presStyleLbl="parChTrans1D2" presStyleIdx="2" presStyleCnt="4"/>
      <dgm:spPr/>
    </dgm:pt>
    <dgm:pt modelId="{B9FE91C7-C793-4346-A6C4-ABC930D48725}" type="pres">
      <dgm:prSet presAssocID="{E7A6A026-4648-44FE-A312-F627C6DB1DF3}" presName="childText" presStyleLbl="bgAcc1" presStyleIdx="2" presStyleCnt="4">
        <dgm:presLayoutVars>
          <dgm:bulletEnabled val="1"/>
        </dgm:presLayoutVars>
      </dgm:prSet>
      <dgm:spPr/>
    </dgm:pt>
    <dgm:pt modelId="{DCCC9E0B-8BF9-4F9A-81ED-F05B5CD55196}" type="pres">
      <dgm:prSet presAssocID="{24AF7FFD-4E23-495B-842D-E86277859F69}" presName="root" presStyleCnt="0"/>
      <dgm:spPr/>
    </dgm:pt>
    <dgm:pt modelId="{80FA33AF-C40C-410A-A8A8-E588FE93921D}" type="pres">
      <dgm:prSet presAssocID="{24AF7FFD-4E23-495B-842D-E86277859F69}" presName="rootComposite" presStyleCnt="0"/>
      <dgm:spPr/>
    </dgm:pt>
    <dgm:pt modelId="{AA6CEE87-D9AA-4A0B-A3F1-868571982221}" type="pres">
      <dgm:prSet presAssocID="{24AF7FFD-4E23-495B-842D-E86277859F69}" presName="rootText" presStyleLbl="node1" presStyleIdx="3" presStyleCnt="4"/>
      <dgm:spPr/>
    </dgm:pt>
    <dgm:pt modelId="{869C4924-91C2-4906-A04B-59BF29CDEF11}" type="pres">
      <dgm:prSet presAssocID="{24AF7FFD-4E23-495B-842D-E86277859F69}" presName="rootConnector" presStyleLbl="node1" presStyleIdx="3" presStyleCnt="4"/>
      <dgm:spPr/>
    </dgm:pt>
    <dgm:pt modelId="{3B21BA4C-5A37-41F7-8025-A0460E740009}" type="pres">
      <dgm:prSet presAssocID="{24AF7FFD-4E23-495B-842D-E86277859F69}" presName="childShape" presStyleCnt="0"/>
      <dgm:spPr/>
    </dgm:pt>
    <dgm:pt modelId="{1D354458-5FB0-40BB-8434-2D772705F0DD}" type="pres">
      <dgm:prSet presAssocID="{BBF44264-FBB4-4DCE-A135-6D40821A105A}" presName="Name13" presStyleLbl="parChTrans1D2" presStyleIdx="3" presStyleCnt="4"/>
      <dgm:spPr/>
    </dgm:pt>
    <dgm:pt modelId="{06D1BD59-A5B0-400B-BC56-2D28862ACF3F}" type="pres">
      <dgm:prSet presAssocID="{22CE8EAA-4E64-40F9-B764-AAB8958FD7E7}" presName="childText" presStyleLbl="bgAcc1" presStyleIdx="3" presStyleCnt="4">
        <dgm:presLayoutVars>
          <dgm:bulletEnabled val="1"/>
        </dgm:presLayoutVars>
      </dgm:prSet>
      <dgm:spPr/>
    </dgm:pt>
  </dgm:ptLst>
  <dgm:cxnLst>
    <dgm:cxn modelId="{6FF0230B-C115-4AFF-A236-0D00BC759A70}" type="presOf" srcId="{EF20BCC9-9349-4ED9-94B5-327DF9E80E73}" destId="{CB13F202-B6D9-4EB6-824B-D273DC106FB3}" srcOrd="0" destOrd="0" presId="urn:microsoft.com/office/officeart/2005/8/layout/hierarchy3"/>
    <dgm:cxn modelId="{10EC951E-5EDC-4F81-9CC5-7FD52F312423}" type="presOf" srcId="{47639C18-26B1-4208-A7F1-84A0F9889256}" destId="{1A8CFE9D-7150-46F8-8C5F-04E4E0982D1C}" srcOrd="0" destOrd="0" presId="urn:microsoft.com/office/officeart/2005/8/layout/hierarchy3"/>
    <dgm:cxn modelId="{6D19B11E-CA1F-4195-820D-035000FF9126}" type="presOf" srcId="{8D151EE2-4759-4824-9142-B4F14B298DCF}" destId="{16D19E17-0B2E-4ED0-A220-B49E414661A2}" srcOrd="0" destOrd="0" presId="urn:microsoft.com/office/officeart/2005/8/layout/hierarchy3"/>
    <dgm:cxn modelId="{C8370A38-F9DF-4615-A6F0-96C44B766E91}" type="presOf" srcId="{E7A6A026-4648-44FE-A312-F627C6DB1DF3}" destId="{B9FE91C7-C793-4346-A6C4-ABC930D48725}" srcOrd="0" destOrd="0" presId="urn:microsoft.com/office/officeart/2005/8/layout/hierarchy3"/>
    <dgm:cxn modelId="{FA3C593E-2A96-4C4B-9D5C-4203D39F3DA9}" srcId="{47639C18-26B1-4208-A7F1-84A0F9889256}" destId="{E7A6A026-4648-44FE-A312-F627C6DB1DF3}" srcOrd="0" destOrd="0" parTransId="{EF20BCC9-9349-4ED9-94B5-327DF9E80E73}" sibTransId="{AACD00AE-ECF3-4E31-812D-6D4893621A85}"/>
    <dgm:cxn modelId="{37419D5F-C1D7-44B4-83C2-57B38899B5B8}" type="presOf" srcId="{47639C18-26B1-4208-A7F1-84A0F9889256}" destId="{B35BA2F1-8312-4FFE-B5ED-67441BFC9F5A}" srcOrd="1" destOrd="0" presId="urn:microsoft.com/office/officeart/2005/8/layout/hierarchy3"/>
    <dgm:cxn modelId="{5D756644-E568-49E4-9CEF-A73A7916CEA2}" srcId="{B3160CBD-D00E-47BF-9EBA-75969B9096EE}" destId="{61426E27-7F8C-41A8-8E64-76B657F6855F}" srcOrd="0" destOrd="0" parTransId="{858D3779-5659-443D-91E9-91AA6F7EC2AC}" sibTransId="{544A604A-F1C5-404D-923A-63418BF564C1}"/>
    <dgm:cxn modelId="{4EC6B246-E3C9-4321-AC7F-4364573A7A16}" type="presOf" srcId="{22CE8EAA-4E64-40F9-B764-AAB8958FD7E7}" destId="{06D1BD59-A5B0-400B-BC56-2D28862ACF3F}" srcOrd="0" destOrd="0" presId="urn:microsoft.com/office/officeart/2005/8/layout/hierarchy3"/>
    <dgm:cxn modelId="{7C7D0B4A-8156-4AE0-B662-F4F842A144B0}" type="presOf" srcId="{26AAF0B3-C8FF-4458-AB52-546304ABD18B}" destId="{F8A3919B-D316-4D76-AB4D-A1277BD77EA8}" srcOrd="0" destOrd="0" presId="urn:microsoft.com/office/officeart/2005/8/layout/hierarchy3"/>
    <dgm:cxn modelId="{6C10224C-F1E6-45D3-B3A7-36BBB8B3929D}" type="presOf" srcId="{F37DCB7D-0257-4460-9EDE-21BC2DFD8FE4}" destId="{07D384B8-DC49-436C-B326-3DB7958D612B}" srcOrd="0" destOrd="0" presId="urn:microsoft.com/office/officeart/2005/8/layout/hierarchy3"/>
    <dgm:cxn modelId="{6C3B8176-4FFE-4A43-B36D-97025DD30482}" type="presOf" srcId="{61426E27-7F8C-41A8-8E64-76B657F6855F}" destId="{1624D9C8-9A8E-4FAE-A156-4FC49F794717}" srcOrd="1" destOrd="0" presId="urn:microsoft.com/office/officeart/2005/8/layout/hierarchy3"/>
    <dgm:cxn modelId="{2EBADC57-F256-4724-9FFF-FF2C83638049}" srcId="{8D151EE2-4759-4824-9142-B4F14B298DCF}" destId="{FF79CD26-B39B-43B6-AF5A-953D0C5E2081}" srcOrd="0" destOrd="0" parTransId="{3BEFD97A-0748-4F2F-A428-3A643B613998}" sibTransId="{651E1E21-46FE-462F-844F-A55AF6B3B1F2}"/>
    <dgm:cxn modelId="{510F8A87-4A53-478F-B2D0-4C4505869C48}" srcId="{B3160CBD-D00E-47BF-9EBA-75969B9096EE}" destId="{24AF7FFD-4E23-495B-842D-E86277859F69}" srcOrd="3" destOrd="0" parTransId="{E56F0C8F-90A8-4C82-918C-5D2E2EA458F7}" sibTransId="{B8FCCEDF-A464-4C31-BDD7-0408D7271BD8}"/>
    <dgm:cxn modelId="{AC441BA0-4761-4C8C-A213-337CE000B669}" srcId="{61426E27-7F8C-41A8-8E64-76B657F6855F}" destId="{26AAF0B3-C8FF-4458-AB52-546304ABD18B}" srcOrd="0" destOrd="0" parTransId="{F37DCB7D-0257-4460-9EDE-21BC2DFD8FE4}" sibTransId="{D6D8E42D-CE8E-4B1D-812D-977548C091EB}"/>
    <dgm:cxn modelId="{A775BDAA-ECF3-42D2-B75C-CF223BA2105B}" type="presOf" srcId="{B3160CBD-D00E-47BF-9EBA-75969B9096EE}" destId="{925D65BE-8C97-49BE-A3FF-70BF15CC7CA1}" srcOrd="0" destOrd="0" presId="urn:microsoft.com/office/officeart/2005/8/layout/hierarchy3"/>
    <dgm:cxn modelId="{4E2A8AB8-8A69-4927-9676-05158EA5B44E}" srcId="{B3160CBD-D00E-47BF-9EBA-75969B9096EE}" destId="{47639C18-26B1-4208-A7F1-84A0F9889256}" srcOrd="2" destOrd="0" parTransId="{7C1E5FA8-E6FB-4737-BB4C-520EC760DA3D}" sibTransId="{2DBB9ACB-2052-44A5-967C-88421E716874}"/>
    <dgm:cxn modelId="{3CAF7DBD-720E-410E-A9C3-EA0B6D8934FF}" type="presOf" srcId="{3BEFD97A-0748-4F2F-A428-3A643B613998}" destId="{09067FDB-A7DC-4D0E-B8C5-62CAAA0E5EDA}" srcOrd="0" destOrd="0" presId="urn:microsoft.com/office/officeart/2005/8/layout/hierarchy3"/>
    <dgm:cxn modelId="{159750C4-E3F3-4388-87FE-968B2C8E44A5}" type="presOf" srcId="{8D151EE2-4759-4824-9142-B4F14B298DCF}" destId="{D9874EEA-6F76-4699-8A08-4705292F57F1}" srcOrd="1" destOrd="0" presId="urn:microsoft.com/office/officeart/2005/8/layout/hierarchy3"/>
    <dgm:cxn modelId="{E78EDFC9-A2B3-4A70-80C6-A21572DA7F27}" type="presOf" srcId="{FF79CD26-B39B-43B6-AF5A-953D0C5E2081}" destId="{C16145BB-DA91-474A-A1D9-60B07E30A060}" srcOrd="0" destOrd="0" presId="urn:microsoft.com/office/officeart/2005/8/layout/hierarchy3"/>
    <dgm:cxn modelId="{FDF186CE-B686-42A3-980B-83E0318E77C1}" type="presOf" srcId="{61426E27-7F8C-41A8-8E64-76B657F6855F}" destId="{4DB283A9-D5DB-4258-8AD2-959C46C029F2}" srcOrd="0" destOrd="0" presId="urn:microsoft.com/office/officeart/2005/8/layout/hierarchy3"/>
    <dgm:cxn modelId="{BE5AC8DE-E09F-454F-B1FB-B4DCC499F996}" type="presOf" srcId="{BBF44264-FBB4-4DCE-A135-6D40821A105A}" destId="{1D354458-5FB0-40BB-8434-2D772705F0DD}" srcOrd="0" destOrd="0" presId="urn:microsoft.com/office/officeart/2005/8/layout/hierarchy3"/>
    <dgm:cxn modelId="{CDB5E1F1-4D38-49A6-8AA0-2A7C1C731A0C}" type="presOf" srcId="{24AF7FFD-4E23-495B-842D-E86277859F69}" destId="{869C4924-91C2-4906-A04B-59BF29CDEF11}" srcOrd="1" destOrd="0" presId="urn:microsoft.com/office/officeart/2005/8/layout/hierarchy3"/>
    <dgm:cxn modelId="{04E928F6-9177-44A6-B0CD-1BB713307271}" srcId="{24AF7FFD-4E23-495B-842D-E86277859F69}" destId="{22CE8EAA-4E64-40F9-B764-AAB8958FD7E7}" srcOrd="0" destOrd="0" parTransId="{BBF44264-FBB4-4DCE-A135-6D40821A105A}" sibTransId="{7EEFBB60-49E0-48AD-AEAB-02AD07B90942}"/>
    <dgm:cxn modelId="{DC1136F8-260B-4F7D-A591-6200B4C5E5D5}" type="presOf" srcId="{24AF7FFD-4E23-495B-842D-E86277859F69}" destId="{AA6CEE87-D9AA-4A0B-A3F1-868571982221}" srcOrd="0" destOrd="0" presId="urn:microsoft.com/office/officeart/2005/8/layout/hierarchy3"/>
    <dgm:cxn modelId="{12ECD5F9-4882-4CEF-B1D8-074B733E91FF}" srcId="{B3160CBD-D00E-47BF-9EBA-75969B9096EE}" destId="{8D151EE2-4759-4824-9142-B4F14B298DCF}" srcOrd="1" destOrd="0" parTransId="{E3C8E487-6DFB-4D14-9552-B6945544A7C9}" sibTransId="{E2107620-D6FD-4C24-BE21-F08E4E17D4EE}"/>
    <dgm:cxn modelId="{9878FC07-D915-43B4-8878-2437B8B58E52}" type="presParOf" srcId="{925D65BE-8C97-49BE-A3FF-70BF15CC7CA1}" destId="{166905E6-D10E-4DCA-AFBC-15F25FE23348}" srcOrd="0" destOrd="0" presId="urn:microsoft.com/office/officeart/2005/8/layout/hierarchy3"/>
    <dgm:cxn modelId="{9BDC13F9-F8D8-477C-81BC-CD3C26A29100}" type="presParOf" srcId="{166905E6-D10E-4DCA-AFBC-15F25FE23348}" destId="{1FE9C9A4-2458-44F9-9B8D-862ECBF39258}" srcOrd="0" destOrd="0" presId="urn:microsoft.com/office/officeart/2005/8/layout/hierarchy3"/>
    <dgm:cxn modelId="{9B0C4D0C-7D4B-44A3-BC84-6D0A55820DCE}" type="presParOf" srcId="{1FE9C9A4-2458-44F9-9B8D-862ECBF39258}" destId="{4DB283A9-D5DB-4258-8AD2-959C46C029F2}" srcOrd="0" destOrd="0" presId="urn:microsoft.com/office/officeart/2005/8/layout/hierarchy3"/>
    <dgm:cxn modelId="{5D8CBEA0-D587-4CC8-BE99-0E5C0C67F030}" type="presParOf" srcId="{1FE9C9A4-2458-44F9-9B8D-862ECBF39258}" destId="{1624D9C8-9A8E-4FAE-A156-4FC49F794717}" srcOrd="1" destOrd="0" presId="urn:microsoft.com/office/officeart/2005/8/layout/hierarchy3"/>
    <dgm:cxn modelId="{0BABDA2A-5128-4E72-9CFE-E8CB645C4E1F}" type="presParOf" srcId="{166905E6-D10E-4DCA-AFBC-15F25FE23348}" destId="{1A5F63B3-6E3D-4EAE-ADDC-DEA2277D8195}" srcOrd="1" destOrd="0" presId="urn:microsoft.com/office/officeart/2005/8/layout/hierarchy3"/>
    <dgm:cxn modelId="{382FF741-6CA6-435F-A597-9C01BFA11E62}" type="presParOf" srcId="{1A5F63B3-6E3D-4EAE-ADDC-DEA2277D8195}" destId="{07D384B8-DC49-436C-B326-3DB7958D612B}" srcOrd="0" destOrd="0" presId="urn:microsoft.com/office/officeart/2005/8/layout/hierarchy3"/>
    <dgm:cxn modelId="{AF2ADD45-8E37-4D2D-9D96-84828CD6143E}" type="presParOf" srcId="{1A5F63B3-6E3D-4EAE-ADDC-DEA2277D8195}" destId="{F8A3919B-D316-4D76-AB4D-A1277BD77EA8}" srcOrd="1" destOrd="0" presId="urn:microsoft.com/office/officeart/2005/8/layout/hierarchy3"/>
    <dgm:cxn modelId="{7407F070-E9BB-48CF-9B72-C4C8B19CDBC6}" type="presParOf" srcId="{925D65BE-8C97-49BE-A3FF-70BF15CC7CA1}" destId="{5F99ACD6-3A3F-4C1C-86AF-E42ED08E1E0B}" srcOrd="1" destOrd="0" presId="urn:microsoft.com/office/officeart/2005/8/layout/hierarchy3"/>
    <dgm:cxn modelId="{9746AF59-D8EE-47C8-A9F1-198311B3B2F2}" type="presParOf" srcId="{5F99ACD6-3A3F-4C1C-86AF-E42ED08E1E0B}" destId="{F7C61285-CA14-4EA6-B1B3-ED48A7AB7525}" srcOrd="0" destOrd="0" presId="urn:microsoft.com/office/officeart/2005/8/layout/hierarchy3"/>
    <dgm:cxn modelId="{E6C664F6-4674-47B7-A0CF-CF3A4C56F5CB}" type="presParOf" srcId="{F7C61285-CA14-4EA6-B1B3-ED48A7AB7525}" destId="{16D19E17-0B2E-4ED0-A220-B49E414661A2}" srcOrd="0" destOrd="0" presId="urn:microsoft.com/office/officeart/2005/8/layout/hierarchy3"/>
    <dgm:cxn modelId="{428E413E-328F-4018-AD62-F2367731ABCC}" type="presParOf" srcId="{F7C61285-CA14-4EA6-B1B3-ED48A7AB7525}" destId="{D9874EEA-6F76-4699-8A08-4705292F57F1}" srcOrd="1" destOrd="0" presId="urn:microsoft.com/office/officeart/2005/8/layout/hierarchy3"/>
    <dgm:cxn modelId="{CB86E999-CC55-46AB-8AC6-49146521FBD0}" type="presParOf" srcId="{5F99ACD6-3A3F-4C1C-86AF-E42ED08E1E0B}" destId="{E9870E06-4508-49C7-BD32-B9B0D170D51C}" srcOrd="1" destOrd="0" presId="urn:microsoft.com/office/officeart/2005/8/layout/hierarchy3"/>
    <dgm:cxn modelId="{46569F12-50C1-4FB0-8240-7C5FD62A6CA7}" type="presParOf" srcId="{E9870E06-4508-49C7-BD32-B9B0D170D51C}" destId="{09067FDB-A7DC-4D0E-B8C5-62CAAA0E5EDA}" srcOrd="0" destOrd="0" presId="urn:microsoft.com/office/officeart/2005/8/layout/hierarchy3"/>
    <dgm:cxn modelId="{EBE3CA45-F4E9-43F9-A953-8D0B8D1CA65A}" type="presParOf" srcId="{E9870E06-4508-49C7-BD32-B9B0D170D51C}" destId="{C16145BB-DA91-474A-A1D9-60B07E30A060}" srcOrd="1" destOrd="0" presId="urn:microsoft.com/office/officeart/2005/8/layout/hierarchy3"/>
    <dgm:cxn modelId="{E6612506-54DF-4FAF-829A-F2D019A51FF2}" type="presParOf" srcId="{925D65BE-8C97-49BE-A3FF-70BF15CC7CA1}" destId="{EC04A1ED-18BB-4172-8ADD-A75EA5AFD348}" srcOrd="2" destOrd="0" presId="urn:microsoft.com/office/officeart/2005/8/layout/hierarchy3"/>
    <dgm:cxn modelId="{E7F19AC6-FC2B-41CF-B2CD-36A045F8BE25}" type="presParOf" srcId="{EC04A1ED-18BB-4172-8ADD-A75EA5AFD348}" destId="{62D42C45-F852-4778-BD4C-38E90BD16623}" srcOrd="0" destOrd="0" presId="urn:microsoft.com/office/officeart/2005/8/layout/hierarchy3"/>
    <dgm:cxn modelId="{66DE7477-AFAF-4E25-9319-ADB66AFDE294}" type="presParOf" srcId="{62D42C45-F852-4778-BD4C-38E90BD16623}" destId="{1A8CFE9D-7150-46F8-8C5F-04E4E0982D1C}" srcOrd="0" destOrd="0" presId="urn:microsoft.com/office/officeart/2005/8/layout/hierarchy3"/>
    <dgm:cxn modelId="{F0647123-71C4-4F76-B155-81333066DB9D}" type="presParOf" srcId="{62D42C45-F852-4778-BD4C-38E90BD16623}" destId="{B35BA2F1-8312-4FFE-B5ED-67441BFC9F5A}" srcOrd="1" destOrd="0" presId="urn:microsoft.com/office/officeart/2005/8/layout/hierarchy3"/>
    <dgm:cxn modelId="{5BD90B44-9072-4F8E-9691-191BD152FC8B}" type="presParOf" srcId="{EC04A1ED-18BB-4172-8ADD-A75EA5AFD348}" destId="{9D772D45-8A5C-45CF-A797-65429F4D47DB}" srcOrd="1" destOrd="0" presId="urn:microsoft.com/office/officeart/2005/8/layout/hierarchy3"/>
    <dgm:cxn modelId="{C7495ACD-FCDC-4907-B85E-20A08368C9CE}" type="presParOf" srcId="{9D772D45-8A5C-45CF-A797-65429F4D47DB}" destId="{CB13F202-B6D9-4EB6-824B-D273DC106FB3}" srcOrd="0" destOrd="0" presId="urn:microsoft.com/office/officeart/2005/8/layout/hierarchy3"/>
    <dgm:cxn modelId="{12B302DB-AE70-47C1-9C29-3F677E6BDF8D}" type="presParOf" srcId="{9D772D45-8A5C-45CF-A797-65429F4D47DB}" destId="{B9FE91C7-C793-4346-A6C4-ABC930D48725}" srcOrd="1" destOrd="0" presId="urn:microsoft.com/office/officeart/2005/8/layout/hierarchy3"/>
    <dgm:cxn modelId="{41AC46EA-0D0D-4266-9B70-F0005705DD15}" type="presParOf" srcId="{925D65BE-8C97-49BE-A3FF-70BF15CC7CA1}" destId="{DCCC9E0B-8BF9-4F9A-81ED-F05B5CD55196}" srcOrd="3" destOrd="0" presId="urn:microsoft.com/office/officeart/2005/8/layout/hierarchy3"/>
    <dgm:cxn modelId="{B06D65EA-EA5B-4E53-B8E1-11206A290F6A}" type="presParOf" srcId="{DCCC9E0B-8BF9-4F9A-81ED-F05B5CD55196}" destId="{80FA33AF-C40C-410A-A8A8-E588FE93921D}" srcOrd="0" destOrd="0" presId="urn:microsoft.com/office/officeart/2005/8/layout/hierarchy3"/>
    <dgm:cxn modelId="{5EDB97AE-532F-4DFD-A913-9778EDB2B1E2}" type="presParOf" srcId="{80FA33AF-C40C-410A-A8A8-E588FE93921D}" destId="{AA6CEE87-D9AA-4A0B-A3F1-868571982221}" srcOrd="0" destOrd="0" presId="urn:microsoft.com/office/officeart/2005/8/layout/hierarchy3"/>
    <dgm:cxn modelId="{D3807D74-026D-4142-9A21-6106330B93A0}" type="presParOf" srcId="{80FA33AF-C40C-410A-A8A8-E588FE93921D}" destId="{869C4924-91C2-4906-A04B-59BF29CDEF11}" srcOrd="1" destOrd="0" presId="urn:microsoft.com/office/officeart/2005/8/layout/hierarchy3"/>
    <dgm:cxn modelId="{BF1DC90B-EEDA-4F35-85B2-C5164E65DC15}" type="presParOf" srcId="{DCCC9E0B-8BF9-4F9A-81ED-F05B5CD55196}" destId="{3B21BA4C-5A37-41F7-8025-A0460E740009}" srcOrd="1" destOrd="0" presId="urn:microsoft.com/office/officeart/2005/8/layout/hierarchy3"/>
    <dgm:cxn modelId="{F870F02A-8F9E-4F46-8F3D-48828C858867}" type="presParOf" srcId="{3B21BA4C-5A37-41F7-8025-A0460E740009}" destId="{1D354458-5FB0-40BB-8434-2D772705F0DD}" srcOrd="0" destOrd="0" presId="urn:microsoft.com/office/officeart/2005/8/layout/hierarchy3"/>
    <dgm:cxn modelId="{D2EA0533-06DF-4B08-90AD-47BE31A4F737}" type="presParOf" srcId="{3B21BA4C-5A37-41F7-8025-A0460E740009}" destId="{06D1BD59-A5B0-400B-BC56-2D28862ACF3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3160CBD-D00E-47BF-9EBA-75969B9096EE}" type="doc">
      <dgm:prSet loTypeId="urn:microsoft.com/office/officeart/2005/8/layout/hierarchy3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1426E27-7F8C-41A8-8E64-76B657F6855F}">
      <dgm:prSet/>
      <dgm:spPr/>
      <dgm:t>
        <a:bodyPr/>
        <a:lstStyle/>
        <a:p>
          <a:r>
            <a:rPr lang="en-US" b="1" i="0" dirty="0" err="1"/>
            <a:t>Temel</a:t>
          </a:r>
          <a:r>
            <a:rPr lang="en-US" b="1" i="0" dirty="0"/>
            <a:t> İlke:</a:t>
          </a:r>
          <a:endParaRPr lang="en-US" dirty="0"/>
        </a:p>
      </dgm:t>
    </dgm:pt>
    <dgm:pt modelId="{858D3779-5659-443D-91E9-91AA6F7EC2AC}" type="parTrans" cxnId="{5D756644-E568-49E4-9CEF-A73A7916CEA2}">
      <dgm:prSet/>
      <dgm:spPr/>
      <dgm:t>
        <a:bodyPr/>
        <a:lstStyle/>
        <a:p>
          <a:endParaRPr lang="en-US"/>
        </a:p>
      </dgm:t>
    </dgm:pt>
    <dgm:pt modelId="{544A604A-F1C5-404D-923A-63418BF564C1}" type="sibTrans" cxnId="{5D756644-E568-49E4-9CEF-A73A7916CEA2}">
      <dgm:prSet/>
      <dgm:spPr/>
      <dgm:t>
        <a:bodyPr/>
        <a:lstStyle/>
        <a:p>
          <a:endParaRPr lang="en-US"/>
        </a:p>
      </dgm:t>
    </dgm:pt>
    <dgm:pt modelId="{26AAF0B3-C8FF-4458-AB52-546304ABD18B}">
      <dgm:prSet/>
      <dgm:spPr/>
      <dgm:t>
        <a:bodyPr/>
        <a:lstStyle/>
        <a:p>
          <a:r>
            <a:rPr lang="en-US" b="0" i="0" dirty="0" err="1"/>
            <a:t>Birleştirilmiş</a:t>
          </a:r>
          <a:r>
            <a:rPr lang="en-US" b="0" i="0" dirty="0"/>
            <a:t> </a:t>
          </a:r>
          <a:r>
            <a:rPr lang="en-US" b="0" i="0" dirty="0" err="1"/>
            <a:t>bir</a:t>
          </a:r>
          <a:r>
            <a:rPr lang="en-US" b="0" i="0" dirty="0"/>
            <a:t> model </a:t>
          </a:r>
          <a:r>
            <a:rPr lang="en-US" b="0" i="0" dirty="0" err="1"/>
            <a:t>oluşturarak</a:t>
          </a:r>
          <a:r>
            <a:rPr lang="en-US" b="0" i="0" dirty="0"/>
            <a:t> web </a:t>
          </a:r>
          <a:r>
            <a:rPr lang="en-US" b="0" i="0" dirty="0" err="1"/>
            <a:t>uygulamalarındaki</a:t>
          </a:r>
          <a:r>
            <a:rPr lang="en-US" b="0" i="0" dirty="0"/>
            <a:t> </a:t>
          </a:r>
          <a:r>
            <a:rPr lang="en-US" b="0" i="0" dirty="0" err="1"/>
            <a:t>çeşitli</a:t>
          </a:r>
          <a:r>
            <a:rPr lang="en-US" b="0" i="0" dirty="0"/>
            <a:t> </a:t>
          </a:r>
          <a:r>
            <a:rPr lang="en-US" b="0" i="0" dirty="0" err="1"/>
            <a:t>saldırı</a:t>
          </a:r>
          <a:r>
            <a:rPr lang="en-US" b="0" i="0" dirty="0"/>
            <a:t> </a:t>
          </a:r>
          <a:r>
            <a:rPr lang="en-US" b="0" i="0" dirty="0" err="1"/>
            <a:t>türlerini</a:t>
          </a:r>
          <a:r>
            <a:rPr lang="en-US" b="0" i="0" dirty="0"/>
            <a:t> </a:t>
          </a:r>
          <a:r>
            <a:rPr lang="en-US" b="0" i="0" dirty="0" err="1"/>
            <a:t>tanımlamak</a:t>
          </a:r>
          <a:r>
            <a:rPr lang="en-US" b="0" i="0" dirty="0"/>
            <a:t> </a:t>
          </a:r>
          <a:r>
            <a:rPr lang="en-US" b="0" i="0" dirty="0" err="1"/>
            <a:t>için</a:t>
          </a:r>
          <a:r>
            <a:rPr lang="en-US" b="0" i="0" dirty="0"/>
            <a:t> </a:t>
          </a:r>
          <a:r>
            <a:rPr lang="en-US" b="0" i="0" dirty="0" err="1"/>
            <a:t>kullanılır</a:t>
          </a:r>
          <a:r>
            <a:rPr lang="en-US" b="0" i="0" dirty="0"/>
            <a:t>.</a:t>
          </a:r>
          <a:endParaRPr lang="en-US" dirty="0"/>
        </a:p>
      </dgm:t>
    </dgm:pt>
    <dgm:pt modelId="{F37DCB7D-0257-4460-9EDE-21BC2DFD8FE4}" type="parTrans" cxnId="{AC441BA0-4761-4C8C-A213-337CE000B669}">
      <dgm:prSet/>
      <dgm:spPr/>
      <dgm:t>
        <a:bodyPr/>
        <a:lstStyle/>
        <a:p>
          <a:endParaRPr lang="en-US"/>
        </a:p>
      </dgm:t>
    </dgm:pt>
    <dgm:pt modelId="{D6D8E42D-CE8E-4B1D-812D-977548C091EB}" type="sibTrans" cxnId="{AC441BA0-4761-4C8C-A213-337CE000B669}">
      <dgm:prSet/>
      <dgm:spPr/>
      <dgm:t>
        <a:bodyPr/>
        <a:lstStyle/>
        <a:p>
          <a:endParaRPr lang="en-US"/>
        </a:p>
      </dgm:t>
    </dgm:pt>
    <dgm:pt modelId="{8D151EE2-4759-4824-9142-B4F14B298DCF}">
      <dgm:prSet/>
      <dgm:spPr/>
      <dgm:t>
        <a:bodyPr/>
        <a:lstStyle/>
        <a:p>
          <a:r>
            <a:rPr lang="en-US" b="1" i="0"/>
            <a:t>Kullanım Alanları:</a:t>
          </a:r>
          <a:endParaRPr lang="en-US"/>
        </a:p>
      </dgm:t>
    </dgm:pt>
    <dgm:pt modelId="{E3C8E487-6DFB-4D14-9552-B6945544A7C9}" type="parTrans" cxnId="{12ECD5F9-4882-4CEF-B1D8-074B733E91FF}">
      <dgm:prSet/>
      <dgm:spPr/>
      <dgm:t>
        <a:bodyPr/>
        <a:lstStyle/>
        <a:p>
          <a:endParaRPr lang="en-US"/>
        </a:p>
      </dgm:t>
    </dgm:pt>
    <dgm:pt modelId="{E2107620-D6FD-4C24-BE21-F08E4E17D4EE}" type="sibTrans" cxnId="{12ECD5F9-4882-4CEF-B1D8-074B733E91FF}">
      <dgm:prSet/>
      <dgm:spPr/>
      <dgm:t>
        <a:bodyPr/>
        <a:lstStyle/>
        <a:p>
          <a:endParaRPr lang="en-US"/>
        </a:p>
      </dgm:t>
    </dgm:pt>
    <dgm:pt modelId="{FF79CD26-B39B-43B6-AF5A-953D0C5E2081}">
      <dgm:prSet/>
      <dgm:spPr/>
      <dgm:t>
        <a:bodyPr/>
        <a:lstStyle/>
        <a:p>
          <a:r>
            <a:rPr lang="en-US" b="0" i="0" dirty="0" err="1"/>
            <a:t>WAF'lerde</a:t>
          </a:r>
          <a:r>
            <a:rPr lang="en-US" b="0" i="0" dirty="0"/>
            <a:t> </a:t>
          </a:r>
          <a:r>
            <a:rPr lang="en-US" b="0" i="0" dirty="0" err="1"/>
            <a:t>geniş</a:t>
          </a:r>
          <a:r>
            <a:rPr lang="en-US" b="0" i="0" dirty="0"/>
            <a:t> </a:t>
          </a:r>
          <a:r>
            <a:rPr lang="en-US" b="0" i="0" dirty="0" err="1"/>
            <a:t>bir</a:t>
          </a:r>
          <a:r>
            <a:rPr lang="en-US" b="0" i="0" dirty="0"/>
            <a:t> </a:t>
          </a:r>
          <a:r>
            <a:rPr lang="en-US" b="0" i="0" dirty="0" err="1"/>
            <a:t>saldırı</a:t>
          </a:r>
          <a:r>
            <a:rPr lang="en-US" b="0" i="0" dirty="0"/>
            <a:t> </a:t>
          </a:r>
          <a:r>
            <a:rPr lang="en-US" b="0" i="0" dirty="0" err="1"/>
            <a:t>yelpazesine</a:t>
          </a:r>
          <a:r>
            <a:rPr lang="en-US" b="0" i="0" dirty="0"/>
            <a:t> </a:t>
          </a:r>
          <a:r>
            <a:rPr lang="en-US" b="0" i="0" dirty="0" err="1"/>
            <a:t>karşı</a:t>
          </a:r>
          <a:r>
            <a:rPr lang="en-US" b="0" i="0" dirty="0"/>
            <a:t> </a:t>
          </a:r>
          <a:r>
            <a:rPr lang="en-US" b="0" i="0" dirty="0" err="1"/>
            <a:t>genel</a:t>
          </a:r>
          <a:r>
            <a:rPr lang="en-US" b="0" i="0" dirty="0"/>
            <a:t> </a:t>
          </a:r>
          <a:r>
            <a:rPr lang="en-US" b="0" i="0" dirty="0" err="1"/>
            <a:t>koruma</a:t>
          </a:r>
          <a:r>
            <a:rPr lang="en-US" b="0" i="0" dirty="0"/>
            <a:t> </a:t>
          </a:r>
          <a:r>
            <a:rPr lang="en-US" b="0" i="0" dirty="0" err="1"/>
            <a:t>sağlar</a:t>
          </a:r>
          <a:r>
            <a:rPr lang="en-US" b="0" i="0" dirty="0"/>
            <a:t>.</a:t>
          </a:r>
          <a:endParaRPr lang="en-US" dirty="0"/>
        </a:p>
      </dgm:t>
    </dgm:pt>
    <dgm:pt modelId="{3BEFD97A-0748-4F2F-A428-3A643B613998}" type="parTrans" cxnId="{2EBADC57-F256-4724-9FFF-FF2C83638049}">
      <dgm:prSet/>
      <dgm:spPr/>
      <dgm:t>
        <a:bodyPr/>
        <a:lstStyle/>
        <a:p>
          <a:endParaRPr lang="en-US"/>
        </a:p>
      </dgm:t>
    </dgm:pt>
    <dgm:pt modelId="{651E1E21-46FE-462F-844F-A55AF6B3B1F2}" type="sibTrans" cxnId="{2EBADC57-F256-4724-9FFF-FF2C83638049}">
      <dgm:prSet/>
      <dgm:spPr/>
      <dgm:t>
        <a:bodyPr/>
        <a:lstStyle/>
        <a:p>
          <a:endParaRPr lang="en-US"/>
        </a:p>
      </dgm:t>
    </dgm:pt>
    <dgm:pt modelId="{47639C18-26B1-4208-A7F1-84A0F9889256}">
      <dgm:prSet/>
      <dgm:spPr/>
      <dgm:t>
        <a:bodyPr/>
        <a:lstStyle/>
        <a:p>
          <a:r>
            <a:rPr lang="en-US" b="1" i="0"/>
            <a:t>Avantajlar:</a:t>
          </a:r>
          <a:endParaRPr lang="en-US"/>
        </a:p>
      </dgm:t>
    </dgm:pt>
    <dgm:pt modelId="{7C1E5FA8-E6FB-4737-BB4C-520EC760DA3D}" type="parTrans" cxnId="{4E2A8AB8-8A69-4927-9676-05158EA5B44E}">
      <dgm:prSet/>
      <dgm:spPr/>
      <dgm:t>
        <a:bodyPr/>
        <a:lstStyle/>
        <a:p>
          <a:endParaRPr lang="en-US"/>
        </a:p>
      </dgm:t>
    </dgm:pt>
    <dgm:pt modelId="{2DBB9ACB-2052-44A5-967C-88421E716874}" type="sibTrans" cxnId="{4E2A8AB8-8A69-4927-9676-05158EA5B44E}">
      <dgm:prSet/>
      <dgm:spPr/>
      <dgm:t>
        <a:bodyPr/>
        <a:lstStyle/>
        <a:p>
          <a:endParaRPr lang="en-US"/>
        </a:p>
      </dgm:t>
    </dgm:pt>
    <dgm:pt modelId="{E7A6A026-4648-44FE-A312-F627C6DB1DF3}">
      <dgm:prSet/>
      <dgm:spPr/>
      <dgm:t>
        <a:bodyPr/>
        <a:lstStyle/>
        <a:p>
          <a:r>
            <a:rPr lang="en-US" b="0" i="0" dirty="0" err="1"/>
            <a:t>Yüksek</a:t>
          </a:r>
          <a:r>
            <a:rPr lang="en-US" b="0" i="0" dirty="0"/>
            <a:t> </a:t>
          </a:r>
          <a:r>
            <a:rPr lang="en-US" b="0" i="0" dirty="0" err="1"/>
            <a:t>doğruluk</a:t>
          </a:r>
          <a:r>
            <a:rPr lang="en-US" b="0" i="0" dirty="0"/>
            <a:t>, </a:t>
          </a:r>
          <a:r>
            <a:rPr lang="en-US" b="0" i="0" dirty="0" err="1"/>
            <a:t>çeşitli</a:t>
          </a:r>
          <a:r>
            <a:rPr lang="en-US" b="0" i="0" dirty="0"/>
            <a:t> </a:t>
          </a:r>
          <a:r>
            <a:rPr lang="en-US" b="0" i="0" dirty="0" err="1"/>
            <a:t>saldırı</a:t>
          </a:r>
          <a:r>
            <a:rPr lang="en-US" b="0" i="0" dirty="0"/>
            <a:t> </a:t>
          </a:r>
          <a:r>
            <a:rPr lang="en-US" b="0" i="0" dirty="0" err="1"/>
            <a:t>türlerini</a:t>
          </a:r>
          <a:r>
            <a:rPr lang="en-US" b="0" i="0" dirty="0"/>
            <a:t> </a:t>
          </a:r>
          <a:r>
            <a:rPr lang="en-US" b="0" i="0" dirty="0" err="1"/>
            <a:t>işleme</a:t>
          </a:r>
          <a:r>
            <a:rPr lang="en-US" b="0" i="0" dirty="0"/>
            <a:t> </a:t>
          </a:r>
          <a:r>
            <a:rPr lang="en-US" b="0" i="0" dirty="0" err="1"/>
            <a:t>yeteneği</a:t>
          </a:r>
          <a:r>
            <a:rPr lang="en-US" b="0" i="0" dirty="0"/>
            <a:t>.</a:t>
          </a:r>
          <a:endParaRPr lang="en-US" dirty="0"/>
        </a:p>
      </dgm:t>
    </dgm:pt>
    <dgm:pt modelId="{EF20BCC9-9349-4ED9-94B5-327DF9E80E73}" type="parTrans" cxnId="{FA3C593E-2A96-4C4B-9D5C-4203D39F3DA9}">
      <dgm:prSet/>
      <dgm:spPr/>
      <dgm:t>
        <a:bodyPr/>
        <a:lstStyle/>
        <a:p>
          <a:endParaRPr lang="en-US"/>
        </a:p>
      </dgm:t>
    </dgm:pt>
    <dgm:pt modelId="{AACD00AE-ECF3-4E31-812D-6D4893621A85}" type="sibTrans" cxnId="{FA3C593E-2A96-4C4B-9D5C-4203D39F3DA9}">
      <dgm:prSet/>
      <dgm:spPr/>
      <dgm:t>
        <a:bodyPr/>
        <a:lstStyle/>
        <a:p>
          <a:endParaRPr lang="en-US"/>
        </a:p>
      </dgm:t>
    </dgm:pt>
    <dgm:pt modelId="{24AF7FFD-4E23-495B-842D-E86277859F69}">
      <dgm:prSet/>
      <dgm:spPr/>
      <dgm:t>
        <a:bodyPr/>
        <a:lstStyle/>
        <a:p>
          <a:r>
            <a:rPr lang="en-US" b="1" i="0"/>
            <a:t>Dezavantajlar:</a:t>
          </a:r>
          <a:endParaRPr lang="en-US"/>
        </a:p>
      </dgm:t>
    </dgm:pt>
    <dgm:pt modelId="{E56F0C8F-90A8-4C82-918C-5D2E2EA458F7}" type="parTrans" cxnId="{510F8A87-4A53-478F-B2D0-4C4505869C48}">
      <dgm:prSet/>
      <dgm:spPr/>
      <dgm:t>
        <a:bodyPr/>
        <a:lstStyle/>
        <a:p>
          <a:endParaRPr lang="en-US"/>
        </a:p>
      </dgm:t>
    </dgm:pt>
    <dgm:pt modelId="{B8FCCEDF-A464-4C31-BDD7-0408D7271BD8}" type="sibTrans" cxnId="{510F8A87-4A53-478F-B2D0-4C4505869C48}">
      <dgm:prSet/>
      <dgm:spPr/>
      <dgm:t>
        <a:bodyPr/>
        <a:lstStyle/>
        <a:p>
          <a:endParaRPr lang="en-US"/>
        </a:p>
      </dgm:t>
    </dgm:pt>
    <dgm:pt modelId="{22CE8EAA-4E64-40F9-B764-AAB8958FD7E7}">
      <dgm:prSet/>
      <dgm:spPr/>
      <dgm:t>
        <a:bodyPr/>
        <a:lstStyle/>
        <a:p>
          <a:r>
            <a:rPr lang="en-US" b="0" i="0" dirty="0" err="1"/>
            <a:t>Modelin</a:t>
          </a:r>
          <a:r>
            <a:rPr lang="en-US" b="0" i="0" dirty="0"/>
            <a:t> </a:t>
          </a:r>
          <a:r>
            <a:rPr lang="en-US" b="0" i="0" dirty="0" err="1"/>
            <a:t>karmaşıklığı</a:t>
          </a:r>
          <a:r>
            <a:rPr lang="en-US" b="0" i="0" dirty="0"/>
            <a:t> </a:t>
          </a:r>
          <a:r>
            <a:rPr lang="en-US" b="0" i="0" dirty="0" err="1"/>
            <a:t>nedeniyle</a:t>
          </a:r>
          <a:r>
            <a:rPr lang="en-US" b="0" i="0" dirty="0"/>
            <a:t> </a:t>
          </a:r>
          <a:r>
            <a:rPr lang="en-US" b="0" i="0" dirty="0" err="1"/>
            <a:t>iç</a:t>
          </a:r>
          <a:r>
            <a:rPr lang="en-US" b="0" i="0" dirty="0"/>
            <a:t> </a:t>
          </a:r>
          <a:r>
            <a:rPr lang="en-US" b="0" i="0" dirty="0" err="1"/>
            <a:t>yapısı</a:t>
          </a:r>
          <a:r>
            <a:rPr lang="en-US" b="0" i="0" dirty="0"/>
            <a:t> </a:t>
          </a:r>
          <a:r>
            <a:rPr lang="en-US" b="0" i="0" dirty="0" err="1"/>
            <a:t>zordur</a:t>
          </a:r>
          <a:r>
            <a:rPr lang="en-US" b="0" i="0" dirty="0"/>
            <a:t>.</a:t>
          </a:r>
          <a:endParaRPr lang="en-US" dirty="0"/>
        </a:p>
      </dgm:t>
    </dgm:pt>
    <dgm:pt modelId="{BBF44264-FBB4-4DCE-A135-6D40821A105A}" type="parTrans" cxnId="{04E928F6-9177-44A6-B0CD-1BB713307271}">
      <dgm:prSet/>
      <dgm:spPr/>
      <dgm:t>
        <a:bodyPr/>
        <a:lstStyle/>
        <a:p>
          <a:endParaRPr lang="en-US"/>
        </a:p>
      </dgm:t>
    </dgm:pt>
    <dgm:pt modelId="{7EEFBB60-49E0-48AD-AEAB-02AD07B90942}" type="sibTrans" cxnId="{04E928F6-9177-44A6-B0CD-1BB713307271}">
      <dgm:prSet/>
      <dgm:spPr/>
      <dgm:t>
        <a:bodyPr/>
        <a:lstStyle/>
        <a:p>
          <a:endParaRPr lang="en-US"/>
        </a:p>
      </dgm:t>
    </dgm:pt>
    <dgm:pt modelId="{925D65BE-8C97-49BE-A3FF-70BF15CC7CA1}" type="pres">
      <dgm:prSet presAssocID="{B3160CBD-D00E-47BF-9EBA-75969B9096E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66905E6-D10E-4DCA-AFBC-15F25FE23348}" type="pres">
      <dgm:prSet presAssocID="{61426E27-7F8C-41A8-8E64-76B657F6855F}" presName="root" presStyleCnt="0"/>
      <dgm:spPr/>
    </dgm:pt>
    <dgm:pt modelId="{1FE9C9A4-2458-44F9-9B8D-862ECBF39258}" type="pres">
      <dgm:prSet presAssocID="{61426E27-7F8C-41A8-8E64-76B657F6855F}" presName="rootComposite" presStyleCnt="0"/>
      <dgm:spPr/>
    </dgm:pt>
    <dgm:pt modelId="{4DB283A9-D5DB-4258-8AD2-959C46C029F2}" type="pres">
      <dgm:prSet presAssocID="{61426E27-7F8C-41A8-8E64-76B657F6855F}" presName="rootText" presStyleLbl="node1" presStyleIdx="0" presStyleCnt="4"/>
      <dgm:spPr/>
    </dgm:pt>
    <dgm:pt modelId="{1624D9C8-9A8E-4FAE-A156-4FC49F794717}" type="pres">
      <dgm:prSet presAssocID="{61426E27-7F8C-41A8-8E64-76B657F6855F}" presName="rootConnector" presStyleLbl="node1" presStyleIdx="0" presStyleCnt="4"/>
      <dgm:spPr/>
    </dgm:pt>
    <dgm:pt modelId="{1A5F63B3-6E3D-4EAE-ADDC-DEA2277D8195}" type="pres">
      <dgm:prSet presAssocID="{61426E27-7F8C-41A8-8E64-76B657F6855F}" presName="childShape" presStyleCnt="0"/>
      <dgm:spPr/>
    </dgm:pt>
    <dgm:pt modelId="{07D384B8-DC49-436C-B326-3DB7958D612B}" type="pres">
      <dgm:prSet presAssocID="{F37DCB7D-0257-4460-9EDE-21BC2DFD8FE4}" presName="Name13" presStyleLbl="parChTrans1D2" presStyleIdx="0" presStyleCnt="4"/>
      <dgm:spPr/>
    </dgm:pt>
    <dgm:pt modelId="{F8A3919B-D316-4D76-AB4D-A1277BD77EA8}" type="pres">
      <dgm:prSet presAssocID="{26AAF0B3-C8FF-4458-AB52-546304ABD18B}" presName="childText" presStyleLbl="bgAcc1" presStyleIdx="0" presStyleCnt="4">
        <dgm:presLayoutVars>
          <dgm:bulletEnabled val="1"/>
        </dgm:presLayoutVars>
      </dgm:prSet>
      <dgm:spPr/>
    </dgm:pt>
    <dgm:pt modelId="{5F99ACD6-3A3F-4C1C-86AF-E42ED08E1E0B}" type="pres">
      <dgm:prSet presAssocID="{8D151EE2-4759-4824-9142-B4F14B298DCF}" presName="root" presStyleCnt="0"/>
      <dgm:spPr/>
    </dgm:pt>
    <dgm:pt modelId="{F7C61285-CA14-4EA6-B1B3-ED48A7AB7525}" type="pres">
      <dgm:prSet presAssocID="{8D151EE2-4759-4824-9142-B4F14B298DCF}" presName="rootComposite" presStyleCnt="0"/>
      <dgm:spPr/>
    </dgm:pt>
    <dgm:pt modelId="{16D19E17-0B2E-4ED0-A220-B49E414661A2}" type="pres">
      <dgm:prSet presAssocID="{8D151EE2-4759-4824-9142-B4F14B298DCF}" presName="rootText" presStyleLbl="node1" presStyleIdx="1" presStyleCnt="4"/>
      <dgm:spPr/>
    </dgm:pt>
    <dgm:pt modelId="{D9874EEA-6F76-4699-8A08-4705292F57F1}" type="pres">
      <dgm:prSet presAssocID="{8D151EE2-4759-4824-9142-B4F14B298DCF}" presName="rootConnector" presStyleLbl="node1" presStyleIdx="1" presStyleCnt="4"/>
      <dgm:spPr/>
    </dgm:pt>
    <dgm:pt modelId="{E9870E06-4508-49C7-BD32-B9B0D170D51C}" type="pres">
      <dgm:prSet presAssocID="{8D151EE2-4759-4824-9142-B4F14B298DCF}" presName="childShape" presStyleCnt="0"/>
      <dgm:spPr/>
    </dgm:pt>
    <dgm:pt modelId="{09067FDB-A7DC-4D0E-B8C5-62CAAA0E5EDA}" type="pres">
      <dgm:prSet presAssocID="{3BEFD97A-0748-4F2F-A428-3A643B613998}" presName="Name13" presStyleLbl="parChTrans1D2" presStyleIdx="1" presStyleCnt="4"/>
      <dgm:spPr/>
    </dgm:pt>
    <dgm:pt modelId="{C16145BB-DA91-474A-A1D9-60B07E30A060}" type="pres">
      <dgm:prSet presAssocID="{FF79CD26-B39B-43B6-AF5A-953D0C5E2081}" presName="childText" presStyleLbl="bgAcc1" presStyleIdx="1" presStyleCnt="4">
        <dgm:presLayoutVars>
          <dgm:bulletEnabled val="1"/>
        </dgm:presLayoutVars>
      </dgm:prSet>
      <dgm:spPr/>
    </dgm:pt>
    <dgm:pt modelId="{EC04A1ED-18BB-4172-8ADD-A75EA5AFD348}" type="pres">
      <dgm:prSet presAssocID="{47639C18-26B1-4208-A7F1-84A0F9889256}" presName="root" presStyleCnt="0"/>
      <dgm:spPr/>
    </dgm:pt>
    <dgm:pt modelId="{62D42C45-F852-4778-BD4C-38E90BD16623}" type="pres">
      <dgm:prSet presAssocID="{47639C18-26B1-4208-A7F1-84A0F9889256}" presName="rootComposite" presStyleCnt="0"/>
      <dgm:spPr/>
    </dgm:pt>
    <dgm:pt modelId="{1A8CFE9D-7150-46F8-8C5F-04E4E0982D1C}" type="pres">
      <dgm:prSet presAssocID="{47639C18-26B1-4208-A7F1-84A0F9889256}" presName="rootText" presStyleLbl="node1" presStyleIdx="2" presStyleCnt="4"/>
      <dgm:spPr/>
    </dgm:pt>
    <dgm:pt modelId="{B35BA2F1-8312-4FFE-B5ED-67441BFC9F5A}" type="pres">
      <dgm:prSet presAssocID="{47639C18-26B1-4208-A7F1-84A0F9889256}" presName="rootConnector" presStyleLbl="node1" presStyleIdx="2" presStyleCnt="4"/>
      <dgm:spPr/>
    </dgm:pt>
    <dgm:pt modelId="{9D772D45-8A5C-45CF-A797-65429F4D47DB}" type="pres">
      <dgm:prSet presAssocID="{47639C18-26B1-4208-A7F1-84A0F9889256}" presName="childShape" presStyleCnt="0"/>
      <dgm:spPr/>
    </dgm:pt>
    <dgm:pt modelId="{CB13F202-B6D9-4EB6-824B-D273DC106FB3}" type="pres">
      <dgm:prSet presAssocID="{EF20BCC9-9349-4ED9-94B5-327DF9E80E73}" presName="Name13" presStyleLbl="parChTrans1D2" presStyleIdx="2" presStyleCnt="4"/>
      <dgm:spPr/>
    </dgm:pt>
    <dgm:pt modelId="{B9FE91C7-C793-4346-A6C4-ABC930D48725}" type="pres">
      <dgm:prSet presAssocID="{E7A6A026-4648-44FE-A312-F627C6DB1DF3}" presName="childText" presStyleLbl="bgAcc1" presStyleIdx="2" presStyleCnt="4">
        <dgm:presLayoutVars>
          <dgm:bulletEnabled val="1"/>
        </dgm:presLayoutVars>
      </dgm:prSet>
      <dgm:spPr/>
    </dgm:pt>
    <dgm:pt modelId="{DCCC9E0B-8BF9-4F9A-81ED-F05B5CD55196}" type="pres">
      <dgm:prSet presAssocID="{24AF7FFD-4E23-495B-842D-E86277859F69}" presName="root" presStyleCnt="0"/>
      <dgm:spPr/>
    </dgm:pt>
    <dgm:pt modelId="{80FA33AF-C40C-410A-A8A8-E588FE93921D}" type="pres">
      <dgm:prSet presAssocID="{24AF7FFD-4E23-495B-842D-E86277859F69}" presName="rootComposite" presStyleCnt="0"/>
      <dgm:spPr/>
    </dgm:pt>
    <dgm:pt modelId="{AA6CEE87-D9AA-4A0B-A3F1-868571982221}" type="pres">
      <dgm:prSet presAssocID="{24AF7FFD-4E23-495B-842D-E86277859F69}" presName="rootText" presStyleLbl="node1" presStyleIdx="3" presStyleCnt="4"/>
      <dgm:spPr/>
    </dgm:pt>
    <dgm:pt modelId="{869C4924-91C2-4906-A04B-59BF29CDEF11}" type="pres">
      <dgm:prSet presAssocID="{24AF7FFD-4E23-495B-842D-E86277859F69}" presName="rootConnector" presStyleLbl="node1" presStyleIdx="3" presStyleCnt="4"/>
      <dgm:spPr/>
    </dgm:pt>
    <dgm:pt modelId="{3B21BA4C-5A37-41F7-8025-A0460E740009}" type="pres">
      <dgm:prSet presAssocID="{24AF7FFD-4E23-495B-842D-E86277859F69}" presName="childShape" presStyleCnt="0"/>
      <dgm:spPr/>
    </dgm:pt>
    <dgm:pt modelId="{1D354458-5FB0-40BB-8434-2D772705F0DD}" type="pres">
      <dgm:prSet presAssocID="{BBF44264-FBB4-4DCE-A135-6D40821A105A}" presName="Name13" presStyleLbl="parChTrans1D2" presStyleIdx="3" presStyleCnt="4"/>
      <dgm:spPr/>
    </dgm:pt>
    <dgm:pt modelId="{06D1BD59-A5B0-400B-BC56-2D28862ACF3F}" type="pres">
      <dgm:prSet presAssocID="{22CE8EAA-4E64-40F9-B764-AAB8958FD7E7}" presName="childText" presStyleLbl="bgAcc1" presStyleIdx="3" presStyleCnt="4">
        <dgm:presLayoutVars>
          <dgm:bulletEnabled val="1"/>
        </dgm:presLayoutVars>
      </dgm:prSet>
      <dgm:spPr/>
    </dgm:pt>
  </dgm:ptLst>
  <dgm:cxnLst>
    <dgm:cxn modelId="{72582006-C06F-4418-806D-CE602F551CC2}" type="presOf" srcId="{47639C18-26B1-4208-A7F1-84A0F9889256}" destId="{1A8CFE9D-7150-46F8-8C5F-04E4E0982D1C}" srcOrd="0" destOrd="0" presId="urn:microsoft.com/office/officeart/2005/8/layout/hierarchy3"/>
    <dgm:cxn modelId="{0F304711-0A3B-4FF7-AEDF-D9FCA901F374}" type="presOf" srcId="{24AF7FFD-4E23-495B-842D-E86277859F69}" destId="{869C4924-91C2-4906-A04B-59BF29CDEF11}" srcOrd="1" destOrd="0" presId="urn:microsoft.com/office/officeart/2005/8/layout/hierarchy3"/>
    <dgm:cxn modelId="{D8975611-C204-44B8-8432-155DA311DEAB}" type="presOf" srcId="{8D151EE2-4759-4824-9142-B4F14B298DCF}" destId="{D9874EEA-6F76-4699-8A08-4705292F57F1}" srcOrd="1" destOrd="0" presId="urn:microsoft.com/office/officeart/2005/8/layout/hierarchy3"/>
    <dgm:cxn modelId="{8910C92A-DD58-4768-A008-1ED301754B3A}" type="presOf" srcId="{EF20BCC9-9349-4ED9-94B5-327DF9E80E73}" destId="{CB13F202-B6D9-4EB6-824B-D273DC106FB3}" srcOrd="0" destOrd="0" presId="urn:microsoft.com/office/officeart/2005/8/layout/hierarchy3"/>
    <dgm:cxn modelId="{FA3C593E-2A96-4C4B-9D5C-4203D39F3DA9}" srcId="{47639C18-26B1-4208-A7F1-84A0F9889256}" destId="{E7A6A026-4648-44FE-A312-F627C6DB1DF3}" srcOrd="0" destOrd="0" parTransId="{EF20BCC9-9349-4ED9-94B5-327DF9E80E73}" sibTransId="{AACD00AE-ECF3-4E31-812D-6D4893621A85}"/>
    <dgm:cxn modelId="{373D4663-38DE-4F02-9EA9-D5C1280308E9}" type="presOf" srcId="{61426E27-7F8C-41A8-8E64-76B657F6855F}" destId="{1624D9C8-9A8E-4FAE-A156-4FC49F794717}" srcOrd="1" destOrd="0" presId="urn:microsoft.com/office/officeart/2005/8/layout/hierarchy3"/>
    <dgm:cxn modelId="{5D756644-E568-49E4-9CEF-A73A7916CEA2}" srcId="{B3160CBD-D00E-47BF-9EBA-75969B9096EE}" destId="{61426E27-7F8C-41A8-8E64-76B657F6855F}" srcOrd="0" destOrd="0" parTransId="{858D3779-5659-443D-91E9-91AA6F7EC2AC}" sibTransId="{544A604A-F1C5-404D-923A-63418BF564C1}"/>
    <dgm:cxn modelId="{AF612D4A-8514-4506-8B37-4E6858EAD43D}" type="presOf" srcId="{61426E27-7F8C-41A8-8E64-76B657F6855F}" destId="{4DB283A9-D5DB-4258-8AD2-959C46C029F2}" srcOrd="0" destOrd="0" presId="urn:microsoft.com/office/officeart/2005/8/layout/hierarchy3"/>
    <dgm:cxn modelId="{A266144E-DCE8-4A47-B3FA-14E9D504D832}" type="presOf" srcId="{22CE8EAA-4E64-40F9-B764-AAB8958FD7E7}" destId="{06D1BD59-A5B0-400B-BC56-2D28862ACF3F}" srcOrd="0" destOrd="0" presId="urn:microsoft.com/office/officeart/2005/8/layout/hierarchy3"/>
    <dgm:cxn modelId="{2EBADC57-F256-4724-9FFF-FF2C83638049}" srcId="{8D151EE2-4759-4824-9142-B4F14B298DCF}" destId="{FF79CD26-B39B-43B6-AF5A-953D0C5E2081}" srcOrd="0" destOrd="0" parTransId="{3BEFD97A-0748-4F2F-A428-3A643B613998}" sibTransId="{651E1E21-46FE-462F-844F-A55AF6B3B1F2}"/>
    <dgm:cxn modelId="{8A61957F-C9D9-4453-8493-F20B6167FC36}" type="presOf" srcId="{B3160CBD-D00E-47BF-9EBA-75969B9096EE}" destId="{925D65BE-8C97-49BE-A3FF-70BF15CC7CA1}" srcOrd="0" destOrd="0" presId="urn:microsoft.com/office/officeart/2005/8/layout/hierarchy3"/>
    <dgm:cxn modelId="{510F8A87-4A53-478F-B2D0-4C4505869C48}" srcId="{B3160CBD-D00E-47BF-9EBA-75969B9096EE}" destId="{24AF7FFD-4E23-495B-842D-E86277859F69}" srcOrd="3" destOrd="0" parTransId="{E56F0C8F-90A8-4C82-918C-5D2E2EA458F7}" sibTransId="{B8FCCEDF-A464-4C31-BDD7-0408D7271BD8}"/>
    <dgm:cxn modelId="{4508AE94-B4A9-401F-8F25-0CE5CDE8B694}" type="presOf" srcId="{8D151EE2-4759-4824-9142-B4F14B298DCF}" destId="{16D19E17-0B2E-4ED0-A220-B49E414661A2}" srcOrd="0" destOrd="0" presId="urn:microsoft.com/office/officeart/2005/8/layout/hierarchy3"/>
    <dgm:cxn modelId="{89E5D69A-5B4C-4AB6-B219-5ACC3DA82907}" type="presOf" srcId="{3BEFD97A-0748-4F2F-A428-3A643B613998}" destId="{09067FDB-A7DC-4D0E-B8C5-62CAAA0E5EDA}" srcOrd="0" destOrd="0" presId="urn:microsoft.com/office/officeart/2005/8/layout/hierarchy3"/>
    <dgm:cxn modelId="{97DB3E9B-F891-4940-AC1C-6347DF41D605}" type="presOf" srcId="{47639C18-26B1-4208-A7F1-84A0F9889256}" destId="{B35BA2F1-8312-4FFE-B5ED-67441BFC9F5A}" srcOrd="1" destOrd="0" presId="urn:microsoft.com/office/officeart/2005/8/layout/hierarchy3"/>
    <dgm:cxn modelId="{D5C0AE9D-4772-4DD6-A502-BA14E2C923AF}" type="presOf" srcId="{F37DCB7D-0257-4460-9EDE-21BC2DFD8FE4}" destId="{07D384B8-DC49-436C-B326-3DB7958D612B}" srcOrd="0" destOrd="0" presId="urn:microsoft.com/office/officeart/2005/8/layout/hierarchy3"/>
    <dgm:cxn modelId="{28589A9F-87C3-4FD5-B687-8614097E8E6E}" type="presOf" srcId="{26AAF0B3-C8FF-4458-AB52-546304ABD18B}" destId="{F8A3919B-D316-4D76-AB4D-A1277BD77EA8}" srcOrd="0" destOrd="0" presId="urn:microsoft.com/office/officeart/2005/8/layout/hierarchy3"/>
    <dgm:cxn modelId="{AC441BA0-4761-4C8C-A213-337CE000B669}" srcId="{61426E27-7F8C-41A8-8E64-76B657F6855F}" destId="{26AAF0B3-C8FF-4458-AB52-546304ABD18B}" srcOrd="0" destOrd="0" parTransId="{F37DCB7D-0257-4460-9EDE-21BC2DFD8FE4}" sibTransId="{D6D8E42D-CE8E-4B1D-812D-977548C091EB}"/>
    <dgm:cxn modelId="{4ED403A8-9BEA-4166-8279-13338B15914D}" type="presOf" srcId="{E7A6A026-4648-44FE-A312-F627C6DB1DF3}" destId="{B9FE91C7-C793-4346-A6C4-ABC930D48725}" srcOrd="0" destOrd="0" presId="urn:microsoft.com/office/officeart/2005/8/layout/hierarchy3"/>
    <dgm:cxn modelId="{4E2A8AB8-8A69-4927-9676-05158EA5B44E}" srcId="{B3160CBD-D00E-47BF-9EBA-75969B9096EE}" destId="{47639C18-26B1-4208-A7F1-84A0F9889256}" srcOrd="2" destOrd="0" parTransId="{7C1E5FA8-E6FB-4737-BB4C-520EC760DA3D}" sibTransId="{2DBB9ACB-2052-44A5-967C-88421E716874}"/>
    <dgm:cxn modelId="{1B85B0D8-E25C-46D1-8764-67A757069A36}" type="presOf" srcId="{BBF44264-FBB4-4DCE-A135-6D40821A105A}" destId="{1D354458-5FB0-40BB-8434-2D772705F0DD}" srcOrd="0" destOrd="0" presId="urn:microsoft.com/office/officeart/2005/8/layout/hierarchy3"/>
    <dgm:cxn modelId="{F9BE4DE6-F552-4C1D-AB3C-39E9D23308D0}" type="presOf" srcId="{24AF7FFD-4E23-495B-842D-E86277859F69}" destId="{AA6CEE87-D9AA-4A0B-A3F1-868571982221}" srcOrd="0" destOrd="0" presId="urn:microsoft.com/office/officeart/2005/8/layout/hierarchy3"/>
    <dgm:cxn modelId="{04E928F6-9177-44A6-B0CD-1BB713307271}" srcId="{24AF7FFD-4E23-495B-842D-E86277859F69}" destId="{22CE8EAA-4E64-40F9-B764-AAB8958FD7E7}" srcOrd="0" destOrd="0" parTransId="{BBF44264-FBB4-4DCE-A135-6D40821A105A}" sibTransId="{7EEFBB60-49E0-48AD-AEAB-02AD07B90942}"/>
    <dgm:cxn modelId="{71A232F7-85D5-4FE2-991F-C1E36AB79179}" type="presOf" srcId="{FF79CD26-B39B-43B6-AF5A-953D0C5E2081}" destId="{C16145BB-DA91-474A-A1D9-60B07E30A060}" srcOrd="0" destOrd="0" presId="urn:microsoft.com/office/officeart/2005/8/layout/hierarchy3"/>
    <dgm:cxn modelId="{12ECD5F9-4882-4CEF-B1D8-074B733E91FF}" srcId="{B3160CBD-D00E-47BF-9EBA-75969B9096EE}" destId="{8D151EE2-4759-4824-9142-B4F14B298DCF}" srcOrd="1" destOrd="0" parTransId="{E3C8E487-6DFB-4D14-9552-B6945544A7C9}" sibTransId="{E2107620-D6FD-4C24-BE21-F08E4E17D4EE}"/>
    <dgm:cxn modelId="{2FE2AB58-CEDF-4B35-A984-FFA76FB462C2}" type="presParOf" srcId="{925D65BE-8C97-49BE-A3FF-70BF15CC7CA1}" destId="{166905E6-D10E-4DCA-AFBC-15F25FE23348}" srcOrd="0" destOrd="0" presId="urn:microsoft.com/office/officeart/2005/8/layout/hierarchy3"/>
    <dgm:cxn modelId="{451B1CAC-E874-4C3E-88B6-94A79B06E086}" type="presParOf" srcId="{166905E6-D10E-4DCA-AFBC-15F25FE23348}" destId="{1FE9C9A4-2458-44F9-9B8D-862ECBF39258}" srcOrd="0" destOrd="0" presId="urn:microsoft.com/office/officeart/2005/8/layout/hierarchy3"/>
    <dgm:cxn modelId="{44FC047F-073F-4FE5-AF13-9E8514E3DB8C}" type="presParOf" srcId="{1FE9C9A4-2458-44F9-9B8D-862ECBF39258}" destId="{4DB283A9-D5DB-4258-8AD2-959C46C029F2}" srcOrd="0" destOrd="0" presId="urn:microsoft.com/office/officeart/2005/8/layout/hierarchy3"/>
    <dgm:cxn modelId="{FC94AE88-C200-4458-967F-6EF466110D54}" type="presParOf" srcId="{1FE9C9A4-2458-44F9-9B8D-862ECBF39258}" destId="{1624D9C8-9A8E-4FAE-A156-4FC49F794717}" srcOrd="1" destOrd="0" presId="urn:microsoft.com/office/officeart/2005/8/layout/hierarchy3"/>
    <dgm:cxn modelId="{67E420EA-5F1A-4A7E-92B8-70AA71583B48}" type="presParOf" srcId="{166905E6-D10E-4DCA-AFBC-15F25FE23348}" destId="{1A5F63B3-6E3D-4EAE-ADDC-DEA2277D8195}" srcOrd="1" destOrd="0" presId="urn:microsoft.com/office/officeart/2005/8/layout/hierarchy3"/>
    <dgm:cxn modelId="{A2163808-8D65-458A-A8BC-526CC026F64D}" type="presParOf" srcId="{1A5F63B3-6E3D-4EAE-ADDC-DEA2277D8195}" destId="{07D384B8-DC49-436C-B326-3DB7958D612B}" srcOrd="0" destOrd="0" presId="urn:microsoft.com/office/officeart/2005/8/layout/hierarchy3"/>
    <dgm:cxn modelId="{89243C9E-C0CB-4818-876F-EED5FC30C686}" type="presParOf" srcId="{1A5F63B3-6E3D-4EAE-ADDC-DEA2277D8195}" destId="{F8A3919B-D316-4D76-AB4D-A1277BD77EA8}" srcOrd="1" destOrd="0" presId="urn:microsoft.com/office/officeart/2005/8/layout/hierarchy3"/>
    <dgm:cxn modelId="{FB42A97A-77C6-4CA2-9C4A-29FADA5A4978}" type="presParOf" srcId="{925D65BE-8C97-49BE-A3FF-70BF15CC7CA1}" destId="{5F99ACD6-3A3F-4C1C-86AF-E42ED08E1E0B}" srcOrd="1" destOrd="0" presId="urn:microsoft.com/office/officeart/2005/8/layout/hierarchy3"/>
    <dgm:cxn modelId="{16C0E9F7-8B12-4399-9D90-DC026B899961}" type="presParOf" srcId="{5F99ACD6-3A3F-4C1C-86AF-E42ED08E1E0B}" destId="{F7C61285-CA14-4EA6-B1B3-ED48A7AB7525}" srcOrd="0" destOrd="0" presId="urn:microsoft.com/office/officeart/2005/8/layout/hierarchy3"/>
    <dgm:cxn modelId="{AAF999EA-EDF7-4C87-B73B-622C3EEF55B1}" type="presParOf" srcId="{F7C61285-CA14-4EA6-B1B3-ED48A7AB7525}" destId="{16D19E17-0B2E-4ED0-A220-B49E414661A2}" srcOrd="0" destOrd="0" presId="urn:microsoft.com/office/officeart/2005/8/layout/hierarchy3"/>
    <dgm:cxn modelId="{CF483D3A-0AEC-4569-90B2-AB7B3D31EC86}" type="presParOf" srcId="{F7C61285-CA14-4EA6-B1B3-ED48A7AB7525}" destId="{D9874EEA-6F76-4699-8A08-4705292F57F1}" srcOrd="1" destOrd="0" presId="urn:microsoft.com/office/officeart/2005/8/layout/hierarchy3"/>
    <dgm:cxn modelId="{AEF33875-9C24-4E65-9F50-BFBF244E39B9}" type="presParOf" srcId="{5F99ACD6-3A3F-4C1C-86AF-E42ED08E1E0B}" destId="{E9870E06-4508-49C7-BD32-B9B0D170D51C}" srcOrd="1" destOrd="0" presId="urn:microsoft.com/office/officeart/2005/8/layout/hierarchy3"/>
    <dgm:cxn modelId="{D124B37B-FB53-4856-87D0-40EAA25BFB1D}" type="presParOf" srcId="{E9870E06-4508-49C7-BD32-B9B0D170D51C}" destId="{09067FDB-A7DC-4D0E-B8C5-62CAAA0E5EDA}" srcOrd="0" destOrd="0" presId="urn:microsoft.com/office/officeart/2005/8/layout/hierarchy3"/>
    <dgm:cxn modelId="{71A37807-44E8-40A0-83A3-680FEC7BA383}" type="presParOf" srcId="{E9870E06-4508-49C7-BD32-B9B0D170D51C}" destId="{C16145BB-DA91-474A-A1D9-60B07E30A060}" srcOrd="1" destOrd="0" presId="urn:microsoft.com/office/officeart/2005/8/layout/hierarchy3"/>
    <dgm:cxn modelId="{D2F39C4F-BB0D-41EE-9319-79327B7FFADC}" type="presParOf" srcId="{925D65BE-8C97-49BE-A3FF-70BF15CC7CA1}" destId="{EC04A1ED-18BB-4172-8ADD-A75EA5AFD348}" srcOrd="2" destOrd="0" presId="urn:microsoft.com/office/officeart/2005/8/layout/hierarchy3"/>
    <dgm:cxn modelId="{A4659E60-5096-4151-8420-4A7727489D3B}" type="presParOf" srcId="{EC04A1ED-18BB-4172-8ADD-A75EA5AFD348}" destId="{62D42C45-F852-4778-BD4C-38E90BD16623}" srcOrd="0" destOrd="0" presId="urn:microsoft.com/office/officeart/2005/8/layout/hierarchy3"/>
    <dgm:cxn modelId="{EC7A8B4F-8E20-4238-A054-6F048110A3CC}" type="presParOf" srcId="{62D42C45-F852-4778-BD4C-38E90BD16623}" destId="{1A8CFE9D-7150-46F8-8C5F-04E4E0982D1C}" srcOrd="0" destOrd="0" presId="urn:microsoft.com/office/officeart/2005/8/layout/hierarchy3"/>
    <dgm:cxn modelId="{9691DA32-5D7A-4DE3-81AB-EC12A8F85C03}" type="presParOf" srcId="{62D42C45-F852-4778-BD4C-38E90BD16623}" destId="{B35BA2F1-8312-4FFE-B5ED-67441BFC9F5A}" srcOrd="1" destOrd="0" presId="urn:microsoft.com/office/officeart/2005/8/layout/hierarchy3"/>
    <dgm:cxn modelId="{3596FA97-24DF-4988-87AD-E3FB03DB4127}" type="presParOf" srcId="{EC04A1ED-18BB-4172-8ADD-A75EA5AFD348}" destId="{9D772D45-8A5C-45CF-A797-65429F4D47DB}" srcOrd="1" destOrd="0" presId="urn:microsoft.com/office/officeart/2005/8/layout/hierarchy3"/>
    <dgm:cxn modelId="{8662536C-4891-437B-AD01-6F202B273F27}" type="presParOf" srcId="{9D772D45-8A5C-45CF-A797-65429F4D47DB}" destId="{CB13F202-B6D9-4EB6-824B-D273DC106FB3}" srcOrd="0" destOrd="0" presId="urn:microsoft.com/office/officeart/2005/8/layout/hierarchy3"/>
    <dgm:cxn modelId="{603D60D2-8354-449D-92F4-7C4712C334E4}" type="presParOf" srcId="{9D772D45-8A5C-45CF-A797-65429F4D47DB}" destId="{B9FE91C7-C793-4346-A6C4-ABC930D48725}" srcOrd="1" destOrd="0" presId="urn:microsoft.com/office/officeart/2005/8/layout/hierarchy3"/>
    <dgm:cxn modelId="{59D3DBC5-91D7-431E-8CD2-B7AECFBC69C0}" type="presParOf" srcId="{925D65BE-8C97-49BE-A3FF-70BF15CC7CA1}" destId="{DCCC9E0B-8BF9-4F9A-81ED-F05B5CD55196}" srcOrd="3" destOrd="0" presId="urn:microsoft.com/office/officeart/2005/8/layout/hierarchy3"/>
    <dgm:cxn modelId="{E23CA253-1CB2-43FD-922E-A80D9A0FDBF2}" type="presParOf" srcId="{DCCC9E0B-8BF9-4F9A-81ED-F05B5CD55196}" destId="{80FA33AF-C40C-410A-A8A8-E588FE93921D}" srcOrd="0" destOrd="0" presId="urn:microsoft.com/office/officeart/2005/8/layout/hierarchy3"/>
    <dgm:cxn modelId="{65B9DE22-C121-45A7-A24A-2C4BCD45C00E}" type="presParOf" srcId="{80FA33AF-C40C-410A-A8A8-E588FE93921D}" destId="{AA6CEE87-D9AA-4A0B-A3F1-868571982221}" srcOrd="0" destOrd="0" presId="urn:microsoft.com/office/officeart/2005/8/layout/hierarchy3"/>
    <dgm:cxn modelId="{49868526-1B1F-487A-96BF-4FB80A2BF758}" type="presParOf" srcId="{80FA33AF-C40C-410A-A8A8-E588FE93921D}" destId="{869C4924-91C2-4906-A04B-59BF29CDEF11}" srcOrd="1" destOrd="0" presId="urn:microsoft.com/office/officeart/2005/8/layout/hierarchy3"/>
    <dgm:cxn modelId="{D2CEA339-1D3F-4261-8549-0C31265BF126}" type="presParOf" srcId="{DCCC9E0B-8BF9-4F9A-81ED-F05B5CD55196}" destId="{3B21BA4C-5A37-41F7-8025-A0460E740009}" srcOrd="1" destOrd="0" presId="urn:microsoft.com/office/officeart/2005/8/layout/hierarchy3"/>
    <dgm:cxn modelId="{A3DE6B60-DF24-4198-BAEF-905FD4BB111B}" type="presParOf" srcId="{3B21BA4C-5A37-41F7-8025-A0460E740009}" destId="{1D354458-5FB0-40BB-8434-2D772705F0DD}" srcOrd="0" destOrd="0" presId="urn:microsoft.com/office/officeart/2005/8/layout/hierarchy3"/>
    <dgm:cxn modelId="{560E895B-1417-4EE7-879A-3572DF2D13CA}" type="presParOf" srcId="{3B21BA4C-5A37-41F7-8025-A0460E740009}" destId="{06D1BD59-A5B0-400B-BC56-2D28862ACF3F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54907DC-C1C2-45E0-94FC-DF7FE2C6E2D1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F45FE08-E264-459F-A56E-B406F03838B4}">
      <dgm:prSet/>
      <dgm:spPr/>
      <dgm:t>
        <a:bodyPr/>
        <a:lstStyle/>
        <a:p>
          <a:r>
            <a:rPr lang="en-US" b="1" i="0" baseline="0"/>
            <a:t>Tanım</a:t>
          </a:r>
          <a:endParaRPr lang="en-US"/>
        </a:p>
      </dgm:t>
    </dgm:pt>
    <dgm:pt modelId="{1DABEE3F-31BD-482B-B0DD-EC4A7A0D9FEF}" type="parTrans" cxnId="{3F2FEDFE-FA19-4173-9737-C85BFF0B5632}">
      <dgm:prSet/>
      <dgm:spPr/>
      <dgm:t>
        <a:bodyPr/>
        <a:lstStyle/>
        <a:p>
          <a:endParaRPr lang="en-US"/>
        </a:p>
      </dgm:t>
    </dgm:pt>
    <dgm:pt modelId="{976F9B65-9E39-4121-8E0F-AB396B66D8DC}" type="sibTrans" cxnId="{3F2FEDFE-FA19-4173-9737-C85BFF0B5632}">
      <dgm:prSet/>
      <dgm:spPr/>
      <dgm:t>
        <a:bodyPr/>
        <a:lstStyle/>
        <a:p>
          <a:endParaRPr lang="en-US"/>
        </a:p>
      </dgm:t>
    </dgm:pt>
    <dgm:pt modelId="{26A95461-C27C-4FD9-9A1D-421DD1849045}">
      <dgm:prSet/>
      <dgm:spPr/>
      <dgm:t>
        <a:bodyPr/>
        <a:lstStyle/>
        <a:p>
          <a:r>
            <a:rPr lang="en-US" b="0" i="0" baseline="0"/>
            <a:t>Hata matrisi, bir sınıflandırma modelinin performansını değerlendirmek için kullanılan bir matristir. Her bir satır, gerçek sınıfları temsil ederken, her bir sütun tahmin edilen sınıfları temsil eder.</a:t>
          </a:r>
          <a:endParaRPr lang="en-US"/>
        </a:p>
      </dgm:t>
    </dgm:pt>
    <dgm:pt modelId="{BB118E02-6343-4E67-BE3E-0D37FD4AFA29}" type="parTrans" cxnId="{AC5B4CF8-973B-481B-AB82-FAAB29FE836E}">
      <dgm:prSet/>
      <dgm:spPr/>
      <dgm:t>
        <a:bodyPr/>
        <a:lstStyle/>
        <a:p>
          <a:endParaRPr lang="en-US"/>
        </a:p>
      </dgm:t>
    </dgm:pt>
    <dgm:pt modelId="{2F353396-6EAE-441D-B3DE-B7CC8E396545}" type="sibTrans" cxnId="{AC5B4CF8-973B-481B-AB82-FAAB29FE836E}">
      <dgm:prSet/>
      <dgm:spPr/>
      <dgm:t>
        <a:bodyPr/>
        <a:lstStyle/>
        <a:p>
          <a:endParaRPr lang="en-US"/>
        </a:p>
      </dgm:t>
    </dgm:pt>
    <dgm:pt modelId="{2106AD7C-5581-44EC-80E2-2FAA475DA788}">
      <dgm:prSet/>
      <dgm:spPr/>
      <dgm:t>
        <a:bodyPr/>
        <a:lstStyle/>
        <a:p>
          <a:r>
            <a:rPr lang="en-US" b="1" i="0" baseline="0"/>
            <a:t>Temel Terimler</a:t>
          </a:r>
          <a:endParaRPr lang="en-US"/>
        </a:p>
      </dgm:t>
    </dgm:pt>
    <dgm:pt modelId="{18342000-AF11-4514-9087-68D47D4F9753}" type="parTrans" cxnId="{504ECA51-0E5E-4AE5-A56B-3B2EAC3F6594}">
      <dgm:prSet/>
      <dgm:spPr/>
      <dgm:t>
        <a:bodyPr/>
        <a:lstStyle/>
        <a:p>
          <a:endParaRPr lang="en-US"/>
        </a:p>
      </dgm:t>
    </dgm:pt>
    <dgm:pt modelId="{7DBA481C-EDE9-4A11-AA0D-E1337369F9FF}" type="sibTrans" cxnId="{504ECA51-0E5E-4AE5-A56B-3B2EAC3F6594}">
      <dgm:prSet/>
      <dgm:spPr/>
      <dgm:t>
        <a:bodyPr/>
        <a:lstStyle/>
        <a:p>
          <a:endParaRPr lang="en-US"/>
        </a:p>
      </dgm:t>
    </dgm:pt>
    <dgm:pt modelId="{27A617B0-FC86-4E8E-AAA7-1A799EE36612}">
      <dgm:prSet/>
      <dgm:spPr/>
      <dgm:t>
        <a:bodyPr/>
        <a:lstStyle/>
        <a:p>
          <a:r>
            <a:rPr lang="en-US" b="1" i="0" baseline="0"/>
            <a:t>True Positive (TP):</a:t>
          </a:r>
          <a:r>
            <a:rPr lang="en-US" b="0" i="0" baseline="0"/>
            <a:t> Gerçek pozitif örneklerin sayısı.</a:t>
          </a:r>
          <a:endParaRPr lang="en-US"/>
        </a:p>
      </dgm:t>
    </dgm:pt>
    <dgm:pt modelId="{4B1B0962-0927-41E9-BF79-2EE514A9DA53}" type="parTrans" cxnId="{A5E1D4BD-778D-4F4A-9C60-41CDAF19DDBB}">
      <dgm:prSet/>
      <dgm:spPr/>
      <dgm:t>
        <a:bodyPr/>
        <a:lstStyle/>
        <a:p>
          <a:endParaRPr lang="en-US"/>
        </a:p>
      </dgm:t>
    </dgm:pt>
    <dgm:pt modelId="{85CC28B8-948B-4A83-8194-344C4E82A4DA}" type="sibTrans" cxnId="{A5E1D4BD-778D-4F4A-9C60-41CDAF19DDBB}">
      <dgm:prSet/>
      <dgm:spPr/>
      <dgm:t>
        <a:bodyPr/>
        <a:lstStyle/>
        <a:p>
          <a:endParaRPr lang="en-US"/>
        </a:p>
      </dgm:t>
    </dgm:pt>
    <dgm:pt modelId="{B1929DBB-748B-49BB-9CF5-276F129B0F58}">
      <dgm:prSet/>
      <dgm:spPr/>
      <dgm:t>
        <a:bodyPr/>
        <a:lstStyle/>
        <a:p>
          <a:r>
            <a:rPr lang="en-US" b="1" i="0" baseline="0"/>
            <a:t>True Negative (TN):</a:t>
          </a:r>
          <a:r>
            <a:rPr lang="en-US" b="0" i="0" baseline="0"/>
            <a:t> Gerçek negatif örneklerin sayısı.</a:t>
          </a:r>
          <a:endParaRPr lang="en-US"/>
        </a:p>
      </dgm:t>
    </dgm:pt>
    <dgm:pt modelId="{9AC9246E-1130-4F59-97F2-313AFC37D5E0}" type="parTrans" cxnId="{E95AC6C0-90C2-4ABF-94E9-24CB1761D118}">
      <dgm:prSet/>
      <dgm:spPr/>
      <dgm:t>
        <a:bodyPr/>
        <a:lstStyle/>
        <a:p>
          <a:endParaRPr lang="en-US"/>
        </a:p>
      </dgm:t>
    </dgm:pt>
    <dgm:pt modelId="{DB4FB397-136C-4CA0-A985-28D2C3689891}" type="sibTrans" cxnId="{E95AC6C0-90C2-4ABF-94E9-24CB1761D118}">
      <dgm:prSet/>
      <dgm:spPr/>
      <dgm:t>
        <a:bodyPr/>
        <a:lstStyle/>
        <a:p>
          <a:endParaRPr lang="en-US"/>
        </a:p>
      </dgm:t>
    </dgm:pt>
    <dgm:pt modelId="{A33C6F56-22BB-4BB6-B497-2BB607A2C8E9}">
      <dgm:prSet/>
      <dgm:spPr/>
      <dgm:t>
        <a:bodyPr/>
        <a:lstStyle/>
        <a:p>
          <a:r>
            <a:rPr lang="en-US" b="1" i="0" baseline="0"/>
            <a:t>False Positive (FP):</a:t>
          </a:r>
          <a:r>
            <a:rPr lang="en-US" b="0" i="0" baseline="0"/>
            <a:t> Gerçek negatifken pozitif olarak yanlış tahmin edilen örneklerin sayısı.</a:t>
          </a:r>
          <a:endParaRPr lang="en-US"/>
        </a:p>
      </dgm:t>
    </dgm:pt>
    <dgm:pt modelId="{08779A56-C047-4AFE-999B-B07273779BCC}" type="parTrans" cxnId="{5800BE52-7ACF-419C-9D2B-B49DB4544B41}">
      <dgm:prSet/>
      <dgm:spPr/>
      <dgm:t>
        <a:bodyPr/>
        <a:lstStyle/>
        <a:p>
          <a:endParaRPr lang="en-US"/>
        </a:p>
      </dgm:t>
    </dgm:pt>
    <dgm:pt modelId="{8FE3DF41-FDF4-4C74-8938-1215C15BC1F5}" type="sibTrans" cxnId="{5800BE52-7ACF-419C-9D2B-B49DB4544B41}">
      <dgm:prSet/>
      <dgm:spPr/>
      <dgm:t>
        <a:bodyPr/>
        <a:lstStyle/>
        <a:p>
          <a:endParaRPr lang="en-US"/>
        </a:p>
      </dgm:t>
    </dgm:pt>
    <dgm:pt modelId="{E2CA70E4-2279-45F7-931C-E298C189DE82}">
      <dgm:prSet/>
      <dgm:spPr/>
      <dgm:t>
        <a:bodyPr/>
        <a:lstStyle/>
        <a:p>
          <a:r>
            <a:rPr lang="en-US" b="1" i="0" baseline="0"/>
            <a:t>False Negative (FN):</a:t>
          </a:r>
          <a:r>
            <a:rPr lang="en-US" b="0" i="0" baseline="0"/>
            <a:t> Gerçek pozitifken negatif olarak yanlış tahmin edilen örneklerin sayısı.</a:t>
          </a:r>
          <a:endParaRPr lang="en-US"/>
        </a:p>
      </dgm:t>
    </dgm:pt>
    <dgm:pt modelId="{B61CD917-2C1C-4237-A276-EF9EA7D05A90}" type="parTrans" cxnId="{7E32AC88-9A0A-442B-BB0B-12876F30F939}">
      <dgm:prSet/>
      <dgm:spPr/>
      <dgm:t>
        <a:bodyPr/>
        <a:lstStyle/>
        <a:p>
          <a:endParaRPr lang="en-US"/>
        </a:p>
      </dgm:t>
    </dgm:pt>
    <dgm:pt modelId="{8075EC50-12BE-4346-8471-17C2F7626B20}" type="sibTrans" cxnId="{7E32AC88-9A0A-442B-BB0B-12876F30F939}">
      <dgm:prSet/>
      <dgm:spPr/>
      <dgm:t>
        <a:bodyPr/>
        <a:lstStyle/>
        <a:p>
          <a:endParaRPr lang="en-US"/>
        </a:p>
      </dgm:t>
    </dgm:pt>
    <dgm:pt modelId="{951D457C-7201-4A4B-B75A-A588A03560F5}" type="pres">
      <dgm:prSet presAssocID="{054907DC-C1C2-45E0-94FC-DF7FE2C6E2D1}" presName="vert0" presStyleCnt="0">
        <dgm:presLayoutVars>
          <dgm:dir/>
          <dgm:animOne val="branch"/>
          <dgm:animLvl val="lvl"/>
        </dgm:presLayoutVars>
      </dgm:prSet>
      <dgm:spPr/>
    </dgm:pt>
    <dgm:pt modelId="{4B048AFE-95E8-4063-B4A7-0835C20CF208}" type="pres">
      <dgm:prSet presAssocID="{2F45FE08-E264-459F-A56E-B406F03838B4}" presName="thickLine" presStyleLbl="alignNode1" presStyleIdx="0" presStyleCnt="2"/>
      <dgm:spPr/>
    </dgm:pt>
    <dgm:pt modelId="{B3A485F8-9A81-403C-8195-9D11B929AFC5}" type="pres">
      <dgm:prSet presAssocID="{2F45FE08-E264-459F-A56E-B406F03838B4}" presName="horz1" presStyleCnt="0"/>
      <dgm:spPr/>
    </dgm:pt>
    <dgm:pt modelId="{641B874D-E66E-45E5-893B-999CB191C110}" type="pres">
      <dgm:prSet presAssocID="{2F45FE08-E264-459F-A56E-B406F03838B4}" presName="tx1" presStyleLbl="revTx" presStyleIdx="0" presStyleCnt="7"/>
      <dgm:spPr/>
    </dgm:pt>
    <dgm:pt modelId="{59D0F780-826D-4A10-AAE7-2791D145611E}" type="pres">
      <dgm:prSet presAssocID="{2F45FE08-E264-459F-A56E-B406F03838B4}" presName="vert1" presStyleCnt="0"/>
      <dgm:spPr/>
    </dgm:pt>
    <dgm:pt modelId="{E850B4E3-01F6-4CBB-9C51-F48A1F1DB2E4}" type="pres">
      <dgm:prSet presAssocID="{26A95461-C27C-4FD9-9A1D-421DD1849045}" presName="vertSpace2a" presStyleCnt="0"/>
      <dgm:spPr/>
    </dgm:pt>
    <dgm:pt modelId="{8BFC044A-54F7-42C5-B7CE-BB913F67B364}" type="pres">
      <dgm:prSet presAssocID="{26A95461-C27C-4FD9-9A1D-421DD1849045}" presName="horz2" presStyleCnt="0"/>
      <dgm:spPr/>
    </dgm:pt>
    <dgm:pt modelId="{BD5B98B1-1F05-411D-A473-A6CC1597A439}" type="pres">
      <dgm:prSet presAssocID="{26A95461-C27C-4FD9-9A1D-421DD1849045}" presName="horzSpace2" presStyleCnt="0"/>
      <dgm:spPr/>
    </dgm:pt>
    <dgm:pt modelId="{0A77D763-C79F-4251-A249-C1B78D8344C7}" type="pres">
      <dgm:prSet presAssocID="{26A95461-C27C-4FD9-9A1D-421DD1849045}" presName="tx2" presStyleLbl="revTx" presStyleIdx="1" presStyleCnt="7"/>
      <dgm:spPr/>
    </dgm:pt>
    <dgm:pt modelId="{AC844E1E-51C8-48B7-8146-0ED7F220A7ED}" type="pres">
      <dgm:prSet presAssocID="{26A95461-C27C-4FD9-9A1D-421DD1849045}" presName="vert2" presStyleCnt="0"/>
      <dgm:spPr/>
    </dgm:pt>
    <dgm:pt modelId="{DB0190AB-737C-4C8B-8766-506FA472301F}" type="pres">
      <dgm:prSet presAssocID="{26A95461-C27C-4FD9-9A1D-421DD1849045}" presName="thinLine2b" presStyleLbl="callout" presStyleIdx="0" presStyleCnt="5"/>
      <dgm:spPr/>
    </dgm:pt>
    <dgm:pt modelId="{64E115AB-71D8-4DB1-A190-4D69227CA8D6}" type="pres">
      <dgm:prSet presAssocID="{26A95461-C27C-4FD9-9A1D-421DD1849045}" presName="vertSpace2b" presStyleCnt="0"/>
      <dgm:spPr/>
    </dgm:pt>
    <dgm:pt modelId="{41005204-236B-4F09-9A32-39947AF79A74}" type="pres">
      <dgm:prSet presAssocID="{2106AD7C-5581-44EC-80E2-2FAA475DA788}" presName="thickLine" presStyleLbl="alignNode1" presStyleIdx="1" presStyleCnt="2"/>
      <dgm:spPr/>
    </dgm:pt>
    <dgm:pt modelId="{BAC947EA-0726-459C-B139-EB1195747CA4}" type="pres">
      <dgm:prSet presAssocID="{2106AD7C-5581-44EC-80E2-2FAA475DA788}" presName="horz1" presStyleCnt="0"/>
      <dgm:spPr/>
    </dgm:pt>
    <dgm:pt modelId="{B5D36242-281B-42D2-BD68-2F8D9741D378}" type="pres">
      <dgm:prSet presAssocID="{2106AD7C-5581-44EC-80E2-2FAA475DA788}" presName="tx1" presStyleLbl="revTx" presStyleIdx="2" presStyleCnt="7"/>
      <dgm:spPr/>
    </dgm:pt>
    <dgm:pt modelId="{C1049509-8BB5-40C6-BACD-C32CEB5A58F9}" type="pres">
      <dgm:prSet presAssocID="{2106AD7C-5581-44EC-80E2-2FAA475DA788}" presName="vert1" presStyleCnt="0"/>
      <dgm:spPr/>
    </dgm:pt>
    <dgm:pt modelId="{05F9A34B-E6C4-4876-8420-9B2736D1C580}" type="pres">
      <dgm:prSet presAssocID="{27A617B0-FC86-4E8E-AAA7-1A799EE36612}" presName="vertSpace2a" presStyleCnt="0"/>
      <dgm:spPr/>
    </dgm:pt>
    <dgm:pt modelId="{2C125A59-CD7E-460C-BFE3-3BEEE8186634}" type="pres">
      <dgm:prSet presAssocID="{27A617B0-FC86-4E8E-AAA7-1A799EE36612}" presName="horz2" presStyleCnt="0"/>
      <dgm:spPr/>
    </dgm:pt>
    <dgm:pt modelId="{DD94702E-4DFF-44CA-BB18-AA3601A0AE70}" type="pres">
      <dgm:prSet presAssocID="{27A617B0-FC86-4E8E-AAA7-1A799EE36612}" presName="horzSpace2" presStyleCnt="0"/>
      <dgm:spPr/>
    </dgm:pt>
    <dgm:pt modelId="{DDD8E4EE-1C4A-4F11-ABD3-CBCEABCD75EA}" type="pres">
      <dgm:prSet presAssocID="{27A617B0-FC86-4E8E-AAA7-1A799EE36612}" presName="tx2" presStyleLbl="revTx" presStyleIdx="3" presStyleCnt="7"/>
      <dgm:spPr/>
    </dgm:pt>
    <dgm:pt modelId="{7049C277-A68E-4AF9-87A7-2029D3E9015D}" type="pres">
      <dgm:prSet presAssocID="{27A617B0-FC86-4E8E-AAA7-1A799EE36612}" presName="vert2" presStyleCnt="0"/>
      <dgm:spPr/>
    </dgm:pt>
    <dgm:pt modelId="{AF2B40E0-0D0F-4887-A299-8DE9CB79D15F}" type="pres">
      <dgm:prSet presAssocID="{27A617B0-FC86-4E8E-AAA7-1A799EE36612}" presName="thinLine2b" presStyleLbl="callout" presStyleIdx="1" presStyleCnt="5"/>
      <dgm:spPr/>
    </dgm:pt>
    <dgm:pt modelId="{BFA3E716-B021-4F33-AB74-6F3B46976F93}" type="pres">
      <dgm:prSet presAssocID="{27A617B0-FC86-4E8E-AAA7-1A799EE36612}" presName="vertSpace2b" presStyleCnt="0"/>
      <dgm:spPr/>
    </dgm:pt>
    <dgm:pt modelId="{B743C2F3-7B8E-4D3B-8CAC-B77478A1B074}" type="pres">
      <dgm:prSet presAssocID="{B1929DBB-748B-49BB-9CF5-276F129B0F58}" presName="horz2" presStyleCnt="0"/>
      <dgm:spPr/>
    </dgm:pt>
    <dgm:pt modelId="{4B581B19-E600-4EB7-8549-D86800F3E05D}" type="pres">
      <dgm:prSet presAssocID="{B1929DBB-748B-49BB-9CF5-276F129B0F58}" presName="horzSpace2" presStyleCnt="0"/>
      <dgm:spPr/>
    </dgm:pt>
    <dgm:pt modelId="{DC544707-34FA-4976-9421-AFB6ECF087C1}" type="pres">
      <dgm:prSet presAssocID="{B1929DBB-748B-49BB-9CF5-276F129B0F58}" presName="tx2" presStyleLbl="revTx" presStyleIdx="4" presStyleCnt="7"/>
      <dgm:spPr/>
    </dgm:pt>
    <dgm:pt modelId="{989931EA-D78C-4666-886F-23D1C4D12A2B}" type="pres">
      <dgm:prSet presAssocID="{B1929DBB-748B-49BB-9CF5-276F129B0F58}" presName="vert2" presStyleCnt="0"/>
      <dgm:spPr/>
    </dgm:pt>
    <dgm:pt modelId="{09F66F84-4DB9-4659-8E39-296D01894D98}" type="pres">
      <dgm:prSet presAssocID="{B1929DBB-748B-49BB-9CF5-276F129B0F58}" presName="thinLine2b" presStyleLbl="callout" presStyleIdx="2" presStyleCnt="5"/>
      <dgm:spPr/>
    </dgm:pt>
    <dgm:pt modelId="{E50A9395-C23E-4ABE-AB5E-7B30771E1FEF}" type="pres">
      <dgm:prSet presAssocID="{B1929DBB-748B-49BB-9CF5-276F129B0F58}" presName="vertSpace2b" presStyleCnt="0"/>
      <dgm:spPr/>
    </dgm:pt>
    <dgm:pt modelId="{304FBD2E-2488-4943-B5C1-DE1D45AD30DE}" type="pres">
      <dgm:prSet presAssocID="{A33C6F56-22BB-4BB6-B497-2BB607A2C8E9}" presName="horz2" presStyleCnt="0"/>
      <dgm:spPr/>
    </dgm:pt>
    <dgm:pt modelId="{DC563CAF-5885-4E73-A1FA-9C5AD098C67F}" type="pres">
      <dgm:prSet presAssocID="{A33C6F56-22BB-4BB6-B497-2BB607A2C8E9}" presName="horzSpace2" presStyleCnt="0"/>
      <dgm:spPr/>
    </dgm:pt>
    <dgm:pt modelId="{1B4E9A57-0E40-446F-BA0D-850AC26C056B}" type="pres">
      <dgm:prSet presAssocID="{A33C6F56-22BB-4BB6-B497-2BB607A2C8E9}" presName="tx2" presStyleLbl="revTx" presStyleIdx="5" presStyleCnt="7"/>
      <dgm:spPr/>
    </dgm:pt>
    <dgm:pt modelId="{82F6ECD7-7950-4E1F-82A9-F7FE28428EA3}" type="pres">
      <dgm:prSet presAssocID="{A33C6F56-22BB-4BB6-B497-2BB607A2C8E9}" presName="vert2" presStyleCnt="0"/>
      <dgm:spPr/>
    </dgm:pt>
    <dgm:pt modelId="{A847527C-2EC1-4462-999A-F2B07F85AEEB}" type="pres">
      <dgm:prSet presAssocID="{A33C6F56-22BB-4BB6-B497-2BB607A2C8E9}" presName="thinLine2b" presStyleLbl="callout" presStyleIdx="3" presStyleCnt="5"/>
      <dgm:spPr/>
    </dgm:pt>
    <dgm:pt modelId="{2164D0FA-EBC8-4575-8541-2947171815A9}" type="pres">
      <dgm:prSet presAssocID="{A33C6F56-22BB-4BB6-B497-2BB607A2C8E9}" presName="vertSpace2b" presStyleCnt="0"/>
      <dgm:spPr/>
    </dgm:pt>
    <dgm:pt modelId="{3FB09A01-CD5D-4BEC-9594-6CEBC1E2C236}" type="pres">
      <dgm:prSet presAssocID="{E2CA70E4-2279-45F7-931C-E298C189DE82}" presName="horz2" presStyleCnt="0"/>
      <dgm:spPr/>
    </dgm:pt>
    <dgm:pt modelId="{ECD3C144-B658-4677-9E5F-E3F07E1AE9D0}" type="pres">
      <dgm:prSet presAssocID="{E2CA70E4-2279-45F7-931C-E298C189DE82}" presName="horzSpace2" presStyleCnt="0"/>
      <dgm:spPr/>
    </dgm:pt>
    <dgm:pt modelId="{1ACE2EEA-7973-40F7-80B0-459214234C9A}" type="pres">
      <dgm:prSet presAssocID="{E2CA70E4-2279-45F7-931C-E298C189DE82}" presName="tx2" presStyleLbl="revTx" presStyleIdx="6" presStyleCnt="7"/>
      <dgm:spPr/>
    </dgm:pt>
    <dgm:pt modelId="{CFAF7128-2F01-4A71-99C0-99B68C24EB54}" type="pres">
      <dgm:prSet presAssocID="{E2CA70E4-2279-45F7-931C-E298C189DE82}" presName="vert2" presStyleCnt="0"/>
      <dgm:spPr/>
    </dgm:pt>
    <dgm:pt modelId="{599D3C9C-EFDA-4D3C-8B41-ACA8E2C3F865}" type="pres">
      <dgm:prSet presAssocID="{E2CA70E4-2279-45F7-931C-E298C189DE82}" presName="thinLine2b" presStyleLbl="callout" presStyleIdx="4" presStyleCnt="5"/>
      <dgm:spPr/>
    </dgm:pt>
    <dgm:pt modelId="{38690CC2-CEB8-40CE-A290-3DC9ACC2381B}" type="pres">
      <dgm:prSet presAssocID="{E2CA70E4-2279-45F7-931C-E298C189DE82}" presName="vertSpace2b" presStyleCnt="0"/>
      <dgm:spPr/>
    </dgm:pt>
  </dgm:ptLst>
  <dgm:cxnLst>
    <dgm:cxn modelId="{A66E3103-CA63-40D2-B857-3D5B42EEFD41}" type="presOf" srcId="{27A617B0-FC86-4E8E-AAA7-1A799EE36612}" destId="{DDD8E4EE-1C4A-4F11-ABD3-CBCEABCD75EA}" srcOrd="0" destOrd="0" presId="urn:microsoft.com/office/officeart/2008/layout/LinedList"/>
    <dgm:cxn modelId="{B3BA3731-9217-4083-876D-5DDF492D49B5}" type="presOf" srcId="{E2CA70E4-2279-45F7-931C-E298C189DE82}" destId="{1ACE2EEA-7973-40F7-80B0-459214234C9A}" srcOrd="0" destOrd="0" presId="urn:microsoft.com/office/officeart/2008/layout/LinedList"/>
    <dgm:cxn modelId="{3A2A2F69-6A9A-402F-AAE2-D8351A544B2C}" type="presOf" srcId="{054907DC-C1C2-45E0-94FC-DF7FE2C6E2D1}" destId="{951D457C-7201-4A4B-B75A-A588A03560F5}" srcOrd="0" destOrd="0" presId="urn:microsoft.com/office/officeart/2008/layout/LinedList"/>
    <dgm:cxn modelId="{504ECA51-0E5E-4AE5-A56B-3B2EAC3F6594}" srcId="{054907DC-C1C2-45E0-94FC-DF7FE2C6E2D1}" destId="{2106AD7C-5581-44EC-80E2-2FAA475DA788}" srcOrd="1" destOrd="0" parTransId="{18342000-AF11-4514-9087-68D47D4F9753}" sibTransId="{7DBA481C-EDE9-4A11-AA0D-E1337369F9FF}"/>
    <dgm:cxn modelId="{5800BE52-7ACF-419C-9D2B-B49DB4544B41}" srcId="{2106AD7C-5581-44EC-80E2-2FAA475DA788}" destId="{A33C6F56-22BB-4BB6-B497-2BB607A2C8E9}" srcOrd="2" destOrd="0" parTransId="{08779A56-C047-4AFE-999B-B07273779BCC}" sibTransId="{8FE3DF41-FDF4-4C74-8938-1215C15BC1F5}"/>
    <dgm:cxn modelId="{FFDC2354-7A7B-47D0-994D-40B717A4A4AB}" type="presOf" srcId="{2F45FE08-E264-459F-A56E-B406F03838B4}" destId="{641B874D-E66E-45E5-893B-999CB191C110}" srcOrd="0" destOrd="0" presId="urn:microsoft.com/office/officeart/2008/layout/LinedList"/>
    <dgm:cxn modelId="{F0443C74-B7C0-4AAE-B1EA-1A10FABF6533}" type="presOf" srcId="{A33C6F56-22BB-4BB6-B497-2BB607A2C8E9}" destId="{1B4E9A57-0E40-446F-BA0D-850AC26C056B}" srcOrd="0" destOrd="0" presId="urn:microsoft.com/office/officeart/2008/layout/LinedList"/>
    <dgm:cxn modelId="{415C1977-2A72-4C16-B9BC-C0118757B030}" type="presOf" srcId="{26A95461-C27C-4FD9-9A1D-421DD1849045}" destId="{0A77D763-C79F-4251-A249-C1B78D8344C7}" srcOrd="0" destOrd="0" presId="urn:microsoft.com/office/officeart/2008/layout/LinedList"/>
    <dgm:cxn modelId="{7E32AC88-9A0A-442B-BB0B-12876F30F939}" srcId="{2106AD7C-5581-44EC-80E2-2FAA475DA788}" destId="{E2CA70E4-2279-45F7-931C-E298C189DE82}" srcOrd="3" destOrd="0" parTransId="{B61CD917-2C1C-4237-A276-EF9EA7D05A90}" sibTransId="{8075EC50-12BE-4346-8471-17C2F7626B20}"/>
    <dgm:cxn modelId="{5F24A6B3-B199-4B37-A554-AFE088C3D517}" type="presOf" srcId="{2106AD7C-5581-44EC-80E2-2FAA475DA788}" destId="{B5D36242-281B-42D2-BD68-2F8D9741D378}" srcOrd="0" destOrd="0" presId="urn:microsoft.com/office/officeart/2008/layout/LinedList"/>
    <dgm:cxn modelId="{A5E1D4BD-778D-4F4A-9C60-41CDAF19DDBB}" srcId="{2106AD7C-5581-44EC-80E2-2FAA475DA788}" destId="{27A617B0-FC86-4E8E-AAA7-1A799EE36612}" srcOrd="0" destOrd="0" parTransId="{4B1B0962-0927-41E9-BF79-2EE514A9DA53}" sibTransId="{85CC28B8-948B-4A83-8194-344C4E82A4DA}"/>
    <dgm:cxn modelId="{E95AC6C0-90C2-4ABF-94E9-24CB1761D118}" srcId="{2106AD7C-5581-44EC-80E2-2FAA475DA788}" destId="{B1929DBB-748B-49BB-9CF5-276F129B0F58}" srcOrd="1" destOrd="0" parTransId="{9AC9246E-1130-4F59-97F2-313AFC37D5E0}" sibTransId="{DB4FB397-136C-4CA0-A985-28D2C3689891}"/>
    <dgm:cxn modelId="{C117B3C5-9755-4FC2-98F7-D1522D46EF5A}" type="presOf" srcId="{B1929DBB-748B-49BB-9CF5-276F129B0F58}" destId="{DC544707-34FA-4976-9421-AFB6ECF087C1}" srcOrd="0" destOrd="0" presId="urn:microsoft.com/office/officeart/2008/layout/LinedList"/>
    <dgm:cxn modelId="{AC5B4CF8-973B-481B-AB82-FAAB29FE836E}" srcId="{2F45FE08-E264-459F-A56E-B406F03838B4}" destId="{26A95461-C27C-4FD9-9A1D-421DD1849045}" srcOrd="0" destOrd="0" parTransId="{BB118E02-6343-4E67-BE3E-0D37FD4AFA29}" sibTransId="{2F353396-6EAE-441D-B3DE-B7CC8E396545}"/>
    <dgm:cxn modelId="{3F2FEDFE-FA19-4173-9737-C85BFF0B5632}" srcId="{054907DC-C1C2-45E0-94FC-DF7FE2C6E2D1}" destId="{2F45FE08-E264-459F-A56E-B406F03838B4}" srcOrd="0" destOrd="0" parTransId="{1DABEE3F-31BD-482B-B0DD-EC4A7A0D9FEF}" sibTransId="{976F9B65-9E39-4121-8E0F-AB396B66D8DC}"/>
    <dgm:cxn modelId="{3B2792F5-9F33-4D63-A4AD-F26BEBF2208B}" type="presParOf" srcId="{951D457C-7201-4A4B-B75A-A588A03560F5}" destId="{4B048AFE-95E8-4063-B4A7-0835C20CF208}" srcOrd="0" destOrd="0" presId="urn:microsoft.com/office/officeart/2008/layout/LinedList"/>
    <dgm:cxn modelId="{53A297CE-5BD5-452A-B038-E2ACBA5D4B16}" type="presParOf" srcId="{951D457C-7201-4A4B-B75A-A588A03560F5}" destId="{B3A485F8-9A81-403C-8195-9D11B929AFC5}" srcOrd="1" destOrd="0" presId="urn:microsoft.com/office/officeart/2008/layout/LinedList"/>
    <dgm:cxn modelId="{54B5CDDE-4891-4C21-B1F0-06D44C6C61FA}" type="presParOf" srcId="{B3A485F8-9A81-403C-8195-9D11B929AFC5}" destId="{641B874D-E66E-45E5-893B-999CB191C110}" srcOrd="0" destOrd="0" presId="urn:microsoft.com/office/officeart/2008/layout/LinedList"/>
    <dgm:cxn modelId="{2D737276-C7D1-4623-A4C7-BF70B16A1C0C}" type="presParOf" srcId="{B3A485F8-9A81-403C-8195-9D11B929AFC5}" destId="{59D0F780-826D-4A10-AAE7-2791D145611E}" srcOrd="1" destOrd="0" presId="urn:microsoft.com/office/officeart/2008/layout/LinedList"/>
    <dgm:cxn modelId="{6697ED6D-820E-4471-B37D-96D54B373947}" type="presParOf" srcId="{59D0F780-826D-4A10-AAE7-2791D145611E}" destId="{E850B4E3-01F6-4CBB-9C51-F48A1F1DB2E4}" srcOrd="0" destOrd="0" presId="urn:microsoft.com/office/officeart/2008/layout/LinedList"/>
    <dgm:cxn modelId="{D69EFC61-079F-4B0F-B6FC-71C83636E7FB}" type="presParOf" srcId="{59D0F780-826D-4A10-AAE7-2791D145611E}" destId="{8BFC044A-54F7-42C5-B7CE-BB913F67B364}" srcOrd="1" destOrd="0" presId="urn:microsoft.com/office/officeart/2008/layout/LinedList"/>
    <dgm:cxn modelId="{E0167BA9-EE6C-4FA0-AFB4-64D40BB09B8B}" type="presParOf" srcId="{8BFC044A-54F7-42C5-B7CE-BB913F67B364}" destId="{BD5B98B1-1F05-411D-A473-A6CC1597A439}" srcOrd="0" destOrd="0" presId="urn:microsoft.com/office/officeart/2008/layout/LinedList"/>
    <dgm:cxn modelId="{F584D1BC-C7C2-4AFD-A494-053EEB70DF27}" type="presParOf" srcId="{8BFC044A-54F7-42C5-B7CE-BB913F67B364}" destId="{0A77D763-C79F-4251-A249-C1B78D8344C7}" srcOrd="1" destOrd="0" presId="urn:microsoft.com/office/officeart/2008/layout/LinedList"/>
    <dgm:cxn modelId="{75A99E79-1F12-4A76-98DA-54F0B1539150}" type="presParOf" srcId="{8BFC044A-54F7-42C5-B7CE-BB913F67B364}" destId="{AC844E1E-51C8-48B7-8146-0ED7F220A7ED}" srcOrd="2" destOrd="0" presId="urn:microsoft.com/office/officeart/2008/layout/LinedList"/>
    <dgm:cxn modelId="{636020E2-AA23-4D42-95DD-70227DA84037}" type="presParOf" srcId="{59D0F780-826D-4A10-AAE7-2791D145611E}" destId="{DB0190AB-737C-4C8B-8766-506FA472301F}" srcOrd="2" destOrd="0" presId="urn:microsoft.com/office/officeart/2008/layout/LinedList"/>
    <dgm:cxn modelId="{B5A80310-BA12-439B-90FE-F9CA60FDAF15}" type="presParOf" srcId="{59D0F780-826D-4A10-AAE7-2791D145611E}" destId="{64E115AB-71D8-4DB1-A190-4D69227CA8D6}" srcOrd="3" destOrd="0" presId="urn:microsoft.com/office/officeart/2008/layout/LinedList"/>
    <dgm:cxn modelId="{17AAC349-BE6C-4875-84CD-0AC741A64EE3}" type="presParOf" srcId="{951D457C-7201-4A4B-B75A-A588A03560F5}" destId="{41005204-236B-4F09-9A32-39947AF79A74}" srcOrd="2" destOrd="0" presId="urn:microsoft.com/office/officeart/2008/layout/LinedList"/>
    <dgm:cxn modelId="{38797846-7F63-4B05-B404-82048F0D3BF5}" type="presParOf" srcId="{951D457C-7201-4A4B-B75A-A588A03560F5}" destId="{BAC947EA-0726-459C-B139-EB1195747CA4}" srcOrd="3" destOrd="0" presId="urn:microsoft.com/office/officeart/2008/layout/LinedList"/>
    <dgm:cxn modelId="{D3EE92B2-AC5D-4C69-A7DC-831407061363}" type="presParOf" srcId="{BAC947EA-0726-459C-B139-EB1195747CA4}" destId="{B5D36242-281B-42D2-BD68-2F8D9741D378}" srcOrd="0" destOrd="0" presId="urn:microsoft.com/office/officeart/2008/layout/LinedList"/>
    <dgm:cxn modelId="{1CF62CB4-5015-400E-8EC7-44537E28D4FA}" type="presParOf" srcId="{BAC947EA-0726-459C-B139-EB1195747CA4}" destId="{C1049509-8BB5-40C6-BACD-C32CEB5A58F9}" srcOrd="1" destOrd="0" presId="urn:microsoft.com/office/officeart/2008/layout/LinedList"/>
    <dgm:cxn modelId="{035C5F40-8E9C-4A50-AC16-63847C046112}" type="presParOf" srcId="{C1049509-8BB5-40C6-BACD-C32CEB5A58F9}" destId="{05F9A34B-E6C4-4876-8420-9B2736D1C580}" srcOrd="0" destOrd="0" presId="urn:microsoft.com/office/officeart/2008/layout/LinedList"/>
    <dgm:cxn modelId="{6741E7ED-6E3F-4BEF-9533-51AEC851B529}" type="presParOf" srcId="{C1049509-8BB5-40C6-BACD-C32CEB5A58F9}" destId="{2C125A59-CD7E-460C-BFE3-3BEEE8186634}" srcOrd="1" destOrd="0" presId="urn:microsoft.com/office/officeart/2008/layout/LinedList"/>
    <dgm:cxn modelId="{3E8DCF7A-DD33-4831-AFEA-D34547800A07}" type="presParOf" srcId="{2C125A59-CD7E-460C-BFE3-3BEEE8186634}" destId="{DD94702E-4DFF-44CA-BB18-AA3601A0AE70}" srcOrd="0" destOrd="0" presId="urn:microsoft.com/office/officeart/2008/layout/LinedList"/>
    <dgm:cxn modelId="{C22A0604-9AB1-4448-8879-66B87812D43A}" type="presParOf" srcId="{2C125A59-CD7E-460C-BFE3-3BEEE8186634}" destId="{DDD8E4EE-1C4A-4F11-ABD3-CBCEABCD75EA}" srcOrd="1" destOrd="0" presId="urn:microsoft.com/office/officeart/2008/layout/LinedList"/>
    <dgm:cxn modelId="{04165444-9549-41CD-93AD-73C9CA3BAED6}" type="presParOf" srcId="{2C125A59-CD7E-460C-BFE3-3BEEE8186634}" destId="{7049C277-A68E-4AF9-87A7-2029D3E9015D}" srcOrd="2" destOrd="0" presId="urn:microsoft.com/office/officeart/2008/layout/LinedList"/>
    <dgm:cxn modelId="{BE400EE1-5C04-4C46-8085-A1F509BB64DC}" type="presParOf" srcId="{C1049509-8BB5-40C6-BACD-C32CEB5A58F9}" destId="{AF2B40E0-0D0F-4887-A299-8DE9CB79D15F}" srcOrd="2" destOrd="0" presId="urn:microsoft.com/office/officeart/2008/layout/LinedList"/>
    <dgm:cxn modelId="{30CBF3CD-E7AC-4EB6-9ABE-2970D845457D}" type="presParOf" srcId="{C1049509-8BB5-40C6-BACD-C32CEB5A58F9}" destId="{BFA3E716-B021-4F33-AB74-6F3B46976F93}" srcOrd="3" destOrd="0" presId="urn:microsoft.com/office/officeart/2008/layout/LinedList"/>
    <dgm:cxn modelId="{5C136827-B66E-49C9-9600-01CA73177F8A}" type="presParOf" srcId="{C1049509-8BB5-40C6-BACD-C32CEB5A58F9}" destId="{B743C2F3-7B8E-4D3B-8CAC-B77478A1B074}" srcOrd="4" destOrd="0" presId="urn:microsoft.com/office/officeart/2008/layout/LinedList"/>
    <dgm:cxn modelId="{2A03C482-22C7-4DFC-891D-9D06ABBEFFB3}" type="presParOf" srcId="{B743C2F3-7B8E-4D3B-8CAC-B77478A1B074}" destId="{4B581B19-E600-4EB7-8549-D86800F3E05D}" srcOrd="0" destOrd="0" presId="urn:microsoft.com/office/officeart/2008/layout/LinedList"/>
    <dgm:cxn modelId="{0971B129-214D-4587-B33F-352971C73599}" type="presParOf" srcId="{B743C2F3-7B8E-4D3B-8CAC-B77478A1B074}" destId="{DC544707-34FA-4976-9421-AFB6ECF087C1}" srcOrd="1" destOrd="0" presId="urn:microsoft.com/office/officeart/2008/layout/LinedList"/>
    <dgm:cxn modelId="{73115712-5AE3-422E-800A-B1B5021F53A4}" type="presParOf" srcId="{B743C2F3-7B8E-4D3B-8CAC-B77478A1B074}" destId="{989931EA-D78C-4666-886F-23D1C4D12A2B}" srcOrd="2" destOrd="0" presId="urn:microsoft.com/office/officeart/2008/layout/LinedList"/>
    <dgm:cxn modelId="{0C78E41F-C273-48F7-B33E-F46C76E694BF}" type="presParOf" srcId="{C1049509-8BB5-40C6-BACD-C32CEB5A58F9}" destId="{09F66F84-4DB9-4659-8E39-296D01894D98}" srcOrd="5" destOrd="0" presId="urn:microsoft.com/office/officeart/2008/layout/LinedList"/>
    <dgm:cxn modelId="{6E6A6EFE-E81C-40B0-8291-3F34F8F5FE0B}" type="presParOf" srcId="{C1049509-8BB5-40C6-BACD-C32CEB5A58F9}" destId="{E50A9395-C23E-4ABE-AB5E-7B30771E1FEF}" srcOrd="6" destOrd="0" presId="urn:microsoft.com/office/officeart/2008/layout/LinedList"/>
    <dgm:cxn modelId="{0C857C4E-85AE-44E4-A82E-ACCFB30A0AC3}" type="presParOf" srcId="{C1049509-8BB5-40C6-BACD-C32CEB5A58F9}" destId="{304FBD2E-2488-4943-B5C1-DE1D45AD30DE}" srcOrd="7" destOrd="0" presId="urn:microsoft.com/office/officeart/2008/layout/LinedList"/>
    <dgm:cxn modelId="{C07150B8-8969-4782-AF76-1FADD676DB8F}" type="presParOf" srcId="{304FBD2E-2488-4943-B5C1-DE1D45AD30DE}" destId="{DC563CAF-5885-4E73-A1FA-9C5AD098C67F}" srcOrd="0" destOrd="0" presId="urn:microsoft.com/office/officeart/2008/layout/LinedList"/>
    <dgm:cxn modelId="{78BB0F39-7931-4F87-8BA7-68EC68F9707B}" type="presParOf" srcId="{304FBD2E-2488-4943-B5C1-DE1D45AD30DE}" destId="{1B4E9A57-0E40-446F-BA0D-850AC26C056B}" srcOrd="1" destOrd="0" presId="urn:microsoft.com/office/officeart/2008/layout/LinedList"/>
    <dgm:cxn modelId="{56266C20-68A1-4B09-A49D-3482D318F3A8}" type="presParOf" srcId="{304FBD2E-2488-4943-B5C1-DE1D45AD30DE}" destId="{82F6ECD7-7950-4E1F-82A9-F7FE28428EA3}" srcOrd="2" destOrd="0" presId="urn:microsoft.com/office/officeart/2008/layout/LinedList"/>
    <dgm:cxn modelId="{79CE1D6C-5C42-4140-8AC3-E6468AA6C9BE}" type="presParOf" srcId="{C1049509-8BB5-40C6-BACD-C32CEB5A58F9}" destId="{A847527C-2EC1-4462-999A-F2B07F85AEEB}" srcOrd="8" destOrd="0" presId="urn:microsoft.com/office/officeart/2008/layout/LinedList"/>
    <dgm:cxn modelId="{8208B04E-C605-4458-8528-22E344DF8C20}" type="presParOf" srcId="{C1049509-8BB5-40C6-BACD-C32CEB5A58F9}" destId="{2164D0FA-EBC8-4575-8541-2947171815A9}" srcOrd="9" destOrd="0" presId="urn:microsoft.com/office/officeart/2008/layout/LinedList"/>
    <dgm:cxn modelId="{720E5529-5C16-4264-826B-1BAA42EE39E2}" type="presParOf" srcId="{C1049509-8BB5-40C6-BACD-C32CEB5A58F9}" destId="{3FB09A01-CD5D-4BEC-9594-6CEBC1E2C236}" srcOrd="10" destOrd="0" presId="urn:microsoft.com/office/officeart/2008/layout/LinedList"/>
    <dgm:cxn modelId="{1151FBFC-2A90-4887-ACE3-8BEF6358F638}" type="presParOf" srcId="{3FB09A01-CD5D-4BEC-9594-6CEBC1E2C236}" destId="{ECD3C144-B658-4677-9E5F-E3F07E1AE9D0}" srcOrd="0" destOrd="0" presId="urn:microsoft.com/office/officeart/2008/layout/LinedList"/>
    <dgm:cxn modelId="{62C8CFBF-D18C-4311-8A4E-DD954493A440}" type="presParOf" srcId="{3FB09A01-CD5D-4BEC-9594-6CEBC1E2C236}" destId="{1ACE2EEA-7973-40F7-80B0-459214234C9A}" srcOrd="1" destOrd="0" presId="urn:microsoft.com/office/officeart/2008/layout/LinedList"/>
    <dgm:cxn modelId="{189312DD-5165-4267-8E41-4D1B1C4BB24C}" type="presParOf" srcId="{3FB09A01-CD5D-4BEC-9594-6CEBC1E2C236}" destId="{CFAF7128-2F01-4A71-99C0-99B68C24EB54}" srcOrd="2" destOrd="0" presId="urn:microsoft.com/office/officeart/2008/layout/LinedList"/>
    <dgm:cxn modelId="{D3A9985E-35F1-4F8F-95D8-C08DC77006DC}" type="presParOf" srcId="{C1049509-8BB5-40C6-BACD-C32CEB5A58F9}" destId="{599D3C9C-EFDA-4D3C-8B41-ACA8E2C3F865}" srcOrd="11" destOrd="0" presId="urn:microsoft.com/office/officeart/2008/layout/LinedList"/>
    <dgm:cxn modelId="{80C9D3BD-F8A3-4178-B611-E78DBC4090BD}" type="presParOf" srcId="{C1049509-8BB5-40C6-BACD-C32CEB5A58F9}" destId="{38690CC2-CEB8-40CE-A290-3DC9ACC2381B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CA766D-8AAB-4439-B1EE-D51822932175}">
      <dsp:nvSpPr>
        <dsp:cNvPr id="0" name=""/>
        <dsp:cNvSpPr/>
      </dsp:nvSpPr>
      <dsp:spPr>
        <a:xfrm>
          <a:off x="2040693" y="322712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A7905-6CA9-41DA-AB72-D70651295624}">
      <dsp:nvSpPr>
        <dsp:cNvPr id="0" name=""/>
        <dsp:cNvSpPr/>
      </dsp:nvSpPr>
      <dsp:spPr>
        <a:xfrm>
          <a:off x="852693" y="2737124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WAF, web </a:t>
          </a:r>
          <a:r>
            <a:rPr lang="en-US" sz="1800" b="0" i="0" kern="1200" dirty="0" err="1"/>
            <a:t>uygulamalarını</a:t>
          </a:r>
          <a:r>
            <a:rPr lang="en-US" sz="1800" b="0" i="0" kern="1200" dirty="0"/>
            <a:t> </a:t>
          </a:r>
          <a:r>
            <a:rPr lang="en-US" sz="1800" b="0" i="0" kern="1200" dirty="0" err="1"/>
            <a:t>siber</a:t>
          </a:r>
          <a:r>
            <a:rPr lang="en-US" sz="1800" b="0" i="0" kern="1200" dirty="0"/>
            <a:t> </a:t>
          </a:r>
          <a:r>
            <a:rPr lang="en-US" sz="1800" b="0" i="0" kern="1200" dirty="0" err="1"/>
            <a:t>saldırılara</a:t>
          </a:r>
          <a:r>
            <a:rPr lang="en-US" sz="1800" b="0" i="0" kern="1200" dirty="0"/>
            <a:t> </a:t>
          </a:r>
          <a:r>
            <a:rPr lang="en-US" sz="1800" b="0" i="0" kern="1200" dirty="0" err="1"/>
            <a:t>karşı</a:t>
          </a:r>
          <a:r>
            <a:rPr lang="en-US" sz="1800" b="0" i="0" kern="1200" dirty="0"/>
            <a:t> </a:t>
          </a:r>
          <a:r>
            <a:rPr lang="en-US" sz="1800" b="0" i="0" kern="1200" dirty="0" err="1"/>
            <a:t>koruyan</a:t>
          </a:r>
          <a:r>
            <a:rPr lang="en-US" sz="1800" b="0" i="0" kern="1200" dirty="0"/>
            <a:t> </a:t>
          </a:r>
          <a:r>
            <a:rPr lang="en-US" sz="1800" b="0" i="0" kern="1200" dirty="0" err="1"/>
            <a:t>bir</a:t>
          </a:r>
          <a:r>
            <a:rPr lang="en-US" sz="1800" b="0" i="0" kern="1200" dirty="0"/>
            <a:t> </a:t>
          </a:r>
          <a:r>
            <a:rPr lang="en-US" sz="1800" b="0" i="0" kern="1200" dirty="0" err="1"/>
            <a:t>güvenlik</a:t>
          </a:r>
          <a:r>
            <a:rPr lang="en-US" sz="1800" b="0" i="0" kern="1200" dirty="0"/>
            <a:t> </a:t>
          </a:r>
          <a:r>
            <a:rPr lang="en-US" sz="1800" b="0" i="0" kern="1200" dirty="0" err="1"/>
            <a:t>önlemidir</a:t>
          </a:r>
          <a:r>
            <a:rPr lang="en-US" sz="1800" b="0" i="0" kern="1200" dirty="0"/>
            <a:t>.</a:t>
          </a:r>
          <a:endParaRPr lang="en-US" sz="1800" kern="1200" dirty="0"/>
        </a:p>
      </dsp:txBody>
      <dsp:txXfrm>
        <a:off x="852693" y="2737124"/>
        <a:ext cx="4320000" cy="720000"/>
      </dsp:txXfrm>
    </dsp:sp>
    <dsp:sp modelId="{19FE702D-A99C-45AC-9A6B-A6DEACA2BF75}">
      <dsp:nvSpPr>
        <dsp:cNvPr id="0" name=""/>
        <dsp:cNvSpPr/>
      </dsp:nvSpPr>
      <dsp:spPr>
        <a:xfrm>
          <a:off x="7116694" y="322712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AFE073-575E-4B15-A573-7EB5D2247E6B}">
      <dsp:nvSpPr>
        <dsp:cNvPr id="0" name=""/>
        <dsp:cNvSpPr/>
      </dsp:nvSpPr>
      <dsp:spPr>
        <a:xfrm>
          <a:off x="5928693" y="2737124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HTTP trafiğini izler ve zararlı girişleri tespit eder.</a:t>
          </a:r>
          <a:endParaRPr lang="en-US" sz="1800" kern="1200"/>
        </a:p>
      </dsp:txBody>
      <dsp:txXfrm>
        <a:off x="5928693" y="2737124"/>
        <a:ext cx="432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D07D0A-B1C6-47F7-A164-B1BB884D4726}">
      <dsp:nvSpPr>
        <dsp:cNvPr id="0" name=""/>
        <dsp:cNvSpPr/>
      </dsp:nvSpPr>
      <dsp:spPr>
        <a:xfrm>
          <a:off x="2337693" y="89918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308AD3-7F86-49E3-989F-8110E572975D}">
      <dsp:nvSpPr>
        <dsp:cNvPr id="0" name=""/>
        <dsp:cNvSpPr/>
      </dsp:nvSpPr>
      <dsp:spPr>
        <a:xfrm>
          <a:off x="2805693" y="557918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253C13-6835-4EF9-9A5B-F5B5F42564AD}">
      <dsp:nvSpPr>
        <dsp:cNvPr id="0" name=""/>
        <dsp:cNvSpPr/>
      </dsp:nvSpPr>
      <dsp:spPr>
        <a:xfrm>
          <a:off x="1635693" y="2969918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 cap="none" baseline="0" dirty="0"/>
            <a:t>Web </a:t>
          </a:r>
          <a:r>
            <a:rPr lang="en-US" sz="1700" kern="1200" cap="none" baseline="0" dirty="0" err="1"/>
            <a:t>uygulamaları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sıklıkla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hedef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alınır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ve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çeşitli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saldırılara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maruz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kalabilir</a:t>
          </a:r>
          <a:r>
            <a:rPr lang="en-US" sz="1700" kern="1200" cap="none" baseline="0" dirty="0"/>
            <a:t>.</a:t>
          </a:r>
          <a:endParaRPr lang="en-US" sz="1700" kern="1200" cap="none" dirty="0"/>
        </a:p>
      </dsp:txBody>
      <dsp:txXfrm>
        <a:off x="1635693" y="2969918"/>
        <a:ext cx="3600000" cy="720000"/>
      </dsp:txXfrm>
    </dsp:sp>
    <dsp:sp modelId="{F6B7083A-5ABE-4A64-83E3-071D18086CF1}">
      <dsp:nvSpPr>
        <dsp:cNvPr id="0" name=""/>
        <dsp:cNvSpPr/>
      </dsp:nvSpPr>
      <dsp:spPr>
        <a:xfrm>
          <a:off x="6567693" y="89918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C2B4B7-D73C-45EE-9644-95CABBED69D5}">
      <dsp:nvSpPr>
        <dsp:cNvPr id="0" name=""/>
        <dsp:cNvSpPr/>
      </dsp:nvSpPr>
      <dsp:spPr>
        <a:xfrm>
          <a:off x="7035694" y="557918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111F5D-ECF7-4C60-BFF9-24DBDEB7C2BC}">
      <dsp:nvSpPr>
        <dsp:cNvPr id="0" name=""/>
        <dsp:cNvSpPr/>
      </dsp:nvSpPr>
      <dsp:spPr>
        <a:xfrm>
          <a:off x="5865693" y="2969918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kern="1200" cap="none" baseline="0" dirty="0"/>
            <a:t>Veri </a:t>
          </a:r>
          <a:r>
            <a:rPr lang="en-US" sz="1700" kern="1200" cap="none" baseline="0" dirty="0" err="1"/>
            <a:t>sızıntısı</a:t>
          </a:r>
          <a:r>
            <a:rPr lang="en-US" sz="1700" kern="1200" cap="none" baseline="0" dirty="0"/>
            <a:t>, SQL </a:t>
          </a:r>
          <a:r>
            <a:rPr lang="en-US" sz="1700" kern="1200" cap="none" baseline="0" dirty="0" err="1"/>
            <a:t>enjeksiyonu</a:t>
          </a:r>
          <a:r>
            <a:rPr lang="en-US" sz="1700" kern="1200" cap="none" baseline="0" dirty="0"/>
            <a:t>, XSS (cross-site scripting) </a:t>
          </a:r>
          <a:r>
            <a:rPr lang="en-US" sz="1700" kern="1200" cap="none" baseline="0" dirty="0" err="1"/>
            <a:t>gibi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yaygın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saldırılara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karşı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koruma</a:t>
          </a:r>
          <a:r>
            <a:rPr lang="en-US" sz="1700" kern="1200" cap="none" baseline="0" dirty="0"/>
            <a:t> </a:t>
          </a:r>
          <a:r>
            <a:rPr lang="en-US" sz="1700" kern="1200" cap="none" baseline="0" dirty="0" err="1"/>
            <a:t>sağlar</a:t>
          </a:r>
          <a:r>
            <a:rPr lang="en-US" sz="1700" kern="1200" cap="none" baseline="0" dirty="0"/>
            <a:t>.</a:t>
          </a:r>
          <a:endParaRPr lang="en-US" sz="1700" kern="1200" cap="none" dirty="0"/>
        </a:p>
      </dsp:txBody>
      <dsp:txXfrm>
        <a:off x="5865693" y="2969918"/>
        <a:ext cx="3600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5FA9C9-E70F-49D5-B565-70094396E043}">
      <dsp:nvSpPr>
        <dsp:cNvPr id="0" name=""/>
        <dsp:cNvSpPr/>
      </dsp:nvSpPr>
      <dsp:spPr>
        <a:xfrm>
          <a:off x="216" y="319028"/>
          <a:ext cx="2618149" cy="314177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8615" tIns="0" rIns="258615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 dirty="0" err="1"/>
            <a:t>Sabit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kurallar</a:t>
          </a:r>
          <a:r>
            <a:rPr lang="en-US" sz="1800" kern="1200" baseline="0" dirty="0"/>
            <a:t> yeni </a:t>
          </a:r>
          <a:r>
            <a:rPr lang="en-US" sz="1800" kern="1200" baseline="0" dirty="0" err="1"/>
            <a:t>çıkan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tehditlere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karşı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korumasızdır</a:t>
          </a:r>
          <a:endParaRPr lang="en-US" sz="1800" kern="1200" dirty="0"/>
        </a:p>
      </dsp:txBody>
      <dsp:txXfrm>
        <a:off x="216" y="1575740"/>
        <a:ext cx="2618149" cy="1885067"/>
      </dsp:txXfrm>
    </dsp:sp>
    <dsp:sp modelId="{B14BA1B1-DA08-4A97-A2F3-0E0E7EC4F0A3}">
      <dsp:nvSpPr>
        <dsp:cNvPr id="0" name=""/>
        <dsp:cNvSpPr/>
      </dsp:nvSpPr>
      <dsp:spPr>
        <a:xfrm>
          <a:off x="216" y="319028"/>
          <a:ext cx="2618149" cy="125671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8615" tIns="165100" rIns="25861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216" y="319028"/>
        <a:ext cx="2618149" cy="1256711"/>
      </dsp:txXfrm>
    </dsp:sp>
    <dsp:sp modelId="{EE18E5B4-BC13-4501-B430-A05B36B77263}">
      <dsp:nvSpPr>
        <dsp:cNvPr id="0" name=""/>
        <dsp:cNvSpPr/>
      </dsp:nvSpPr>
      <dsp:spPr>
        <a:xfrm>
          <a:off x="2827818" y="319028"/>
          <a:ext cx="2618149" cy="314177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8615" tIns="0" rIns="258615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 dirty="0" err="1"/>
            <a:t>Yapay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Zeka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destekli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bir</a:t>
          </a:r>
          <a:r>
            <a:rPr lang="en-US" sz="1800" kern="1200" baseline="0" dirty="0"/>
            <a:t> WAF </a:t>
          </a:r>
          <a:r>
            <a:rPr lang="en-US" sz="1800" kern="1200" baseline="0" dirty="0" err="1"/>
            <a:t>daha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önce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öğretilen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veriler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sayesinde</a:t>
          </a:r>
          <a:r>
            <a:rPr lang="en-US" sz="1800" kern="1200" baseline="0" dirty="0"/>
            <a:t> yeni </a:t>
          </a:r>
          <a:r>
            <a:rPr lang="en-US" sz="1800" kern="1200" baseline="0" dirty="0" err="1"/>
            <a:t>bir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tehdite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karşı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daha</a:t>
          </a:r>
          <a:r>
            <a:rPr lang="en-US" sz="1800" kern="1200" baseline="0" dirty="0"/>
            <a:t> </a:t>
          </a:r>
          <a:r>
            <a:rPr lang="en-US" sz="1800" kern="1200" baseline="0" dirty="0" err="1"/>
            <a:t>korunaklıdır</a:t>
          </a:r>
          <a:r>
            <a:rPr lang="en-US" sz="1800" kern="1200" baseline="0" dirty="0"/>
            <a:t>.</a:t>
          </a:r>
          <a:endParaRPr lang="en-US" sz="1800" kern="1200" dirty="0"/>
        </a:p>
      </dsp:txBody>
      <dsp:txXfrm>
        <a:off x="2827818" y="1575740"/>
        <a:ext cx="2618149" cy="1885067"/>
      </dsp:txXfrm>
    </dsp:sp>
    <dsp:sp modelId="{76DC8A7E-F9F9-4679-BCB7-D140ECA404F7}">
      <dsp:nvSpPr>
        <dsp:cNvPr id="0" name=""/>
        <dsp:cNvSpPr/>
      </dsp:nvSpPr>
      <dsp:spPr>
        <a:xfrm>
          <a:off x="2827818" y="319028"/>
          <a:ext cx="2618149" cy="125671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8615" tIns="165100" rIns="25861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2827818" y="319028"/>
        <a:ext cx="2618149" cy="1256711"/>
      </dsp:txXfrm>
    </dsp:sp>
    <dsp:sp modelId="{B29B7EBF-2821-439E-9645-4C4C9C47504D}">
      <dsp:nvSpPr>
        <dsp:cNvPr id="0" name=""/>
        <dsp:cNvSpPr/>
      </dsp:nvSpPr>
      <dsp:spPr>
        <a:xfrm>
          <a:off x="5655419" y="319028"/>
          <a:ext cx="2618149" cy="314177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8615" tIns="0" rIns="258615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/>
            <a:t>Yanlış pozitif sayısı çok daha düşüktür.</a:t>
          </a:r>
          <a:endParaRPr lang="en-US" sz="1800" kern="1200"/>
        </a:p>
      </dsp:txBody>
      <dsp:txXfrm>
        <a:off x="5655419" y="1575740"/>
        <a:ext cx="2618149" cy="1885067"/>
      </dsp:txXfrm>
    </dsp:sp>
    <dsp:sp modelId="{34978DC7-9CFA-4BCA-89B7-C1D8BE10878C}">
      <dsp:nvSpPr>
        <dsp:cNvPr id="0" name=""/>
        <dsp:cNvSpPr/>
      </dsp:nvSpPr>
      <dsp:spPr>
        <a:xfrm>
          <a:off x="5655419" y="319028"/>
          <a:ext cx="2618149" cy="125671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8615" tIns="165100" rIns="25861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5655419" y="319028"/>
        <a:ext cx="2618149" cy="1256711"/>
      </dsp:txXfrm>
    </dsp:sp>
    <dsp:sp modelId="{434BC6F8-9705-4CA0-9A21-7C86AF8D1EFB}">
      <dsp:nvSpPr>
        <dsp:cNvPr id="0" name=""/>
        <dsp:cNvSpPr/>
      </dsp:nvSpPr>
      <dsp:spPr>
        <a:xfrm>
          <a:off x="8483021" y="319028"/>
          <a:ext cx="2618149" cy="314177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8615" tIns="0" rIns="258615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/>
            <a:t>Karmaşık saldırıları anlayabilir.</a:t>
          </a:r>
          <a:endParaRPr lang="en-US" sz="1800" kern="1200"/>
        </a:p>
      </dsp:txBody>
      <dsp:txXfrm>
        <a:off x="8483021" y="1575740"/>
        <a:ext cx="2618149" cy="1885067"/>
      </dsp:txXfrm>
    </dsp:sp>
    <dsp:sp modelId="{EF8CCB09-FA68-46B1-BDF2-6BD9DC0FE8B9}">
      <dsp:nvSpPr>
        <dsp:cNvPr id="0" name=""/>
        <dsp:cNvSpPr/>
      </dsp:nvSpPr>
      <dsp:spPr>
        <a:xfrm>
          <a:off x="8483021" y="319028"/>
          <a:ext cx="2618149" cy="125671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8615" tIns="165100" rIns="258615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04</a:t>
          </a:r>
        </a:p>
      </dsp:txBody>
      <dsp:txXfrm>
        <a:off x="8483021" y="319028"/>
        <a:ext cx="2618149" cy="125671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97CCAC-E4E7-4AB3-96D1-EB86583E793B}">
      <dsp:nvSpPr>
        <dsp:cNvPr id="0" name=""/>
        <dsp:cNvSpPr/>
      </dsp:nvSpPr>
      <dsp:spPr>
        <a:xfrm>
          <a:off x="3552444" y="46"/>
          <a:ext cx="3996499" cy="184377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baseline="0" dirty="0" err="1"/>
            <a:t>Verisetinin</a:t>
          </a:r>
          <a:r>
            <a:rPr lang="en-US" sz="2800" kern="1200" baseline="0" dirty="0"/>
            <a:t> </a:t>
          </a:r>
          <a:r>
            <a:rPr lang="en-US" sz="2800" kern="1200" baseline="0" dirty="0" err="1"/>
            <a:t>bir</a:t>
          </a:r>
          <a:r>
            <a:rPr lang="en-US" sz="2800" kern="1200" baseline="0" dirty="0"/>
            <a:t> </a:t>
          </a:r>
          <a:r>
            <a:rPr lang="en-US" sz="2800" kern="1200" baseline="0" dirty="0" err="1"/>
            <a:t>kısmı</a:t>
          </a:r>
          <a:r>
            <a:rPr lang="en-US" sz="2800" kern="1200" baseline="0" dirty="0"/>
            <a:t> </a:t>
          </a:r>
          <a:r>
            <a:rPr lang="en-US" sz="2800" kern="1200" baseline="0" dirty="0" err="1"/>
            <a:t>internetteki</a:t>
          </a:r>
          <a:r>
            <a:rPr lang="en-US" sz="2800" kern="1200" baseline="0" dirty="0"/>
            <a:t> </a:t>
          </a:r>
          <a:r>
            <a:rPr lang="en-US" sz="2800" kern="1200" baseline="0" dirty="0" err="1"/>
            <a:t>kaynaklardan</a:t>
          </a:r>
          <a:r>
            <a:rPr lang="en-US" sz="2800" kern="1200" baseline="0" dirty="0"/>
            <a:t> </a:t>
          </a:r>
          <a:r>
            <a:rPr lang="en-US" sz="2800" kern="1200" baseline="0" dirty="0" err="1"/>
            <a:t>elle</a:t>
          </a:r>
          <a:r>
            <a:rPr lang="en-US" sz="2800" kern="1200" baseline="0" dirty="0"/>
            <a:t> </a:t>
          </a:r>
          <a:r>
            <a:rPr lang="en-US" sz="2800" kern="1200" baseline="0" dirty="0" err="1"/>
            <a:t>derlenmiştir</a:t>
          </a:r>
          <a:r>
            <a:rPr lang="en-US" sz="2800" kern="1200" baseline="0" dirty="0"/>
            <a:t>.</a:t>
          </a:r>
          <a:endParaRPr lang="en-US" sz="2800" kern="1200" dirty="0"/>
        </a:p>
      </dsp:txBody>
      <dsp:txXfrm>
        <a:off x="3642450" y="90052"/>
        <a:ext cx="3816487" cy="1663765"/>
      </dsp:txXfrm>
    </dsp:sp>
    <dsp:sp modelId="{DACBE775-DA1A-4784-AAB3-5ECFF92D5DF7}">
      <dsp:nvSpPr>
        <dsp:cNvPr id="0" name=""/>
        <dsp:cNvSpPr/>
      </dsp:nvSpPr>
      <dsp:spPr>
        <a:xfrm>
          <a:off x="3552444" y="1936012"/>
          <a:ext cx="3996499" cy="1843777"/>
        </a:xfrm>
        <a:prstGeom prst="roundRect">
          <a:avLst/>
        </a:prstGeom>
        <a:solidFill>
          <a:schemeClr val="accent5">
            <a:hueOff val="-977342"/>
            <a:satOff val="-99103"/>
            <a:lumOff val="-31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baseline="0"/>
            <a:t>Bir kısmı Faker gibi Python kütüphaneleri ile generate edilmiştir.</a:t>
          </a:r>
          <a:endParaRPr lang="en-US" sz="2800" kern="1200"/>
        </a:p>
      </dsp:txBody>
      <dsp:txXfrm>
        <a:off x="3642450" y="2026018"/>
        <a:ext cx="3816487" cy="16637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B283A9-D5DB-4258-8AD2-959C46C029F2}">
      <dsp:nvSpPr>
        <dsp:cNvPr id="0" name=""/>
        <dsp:cNvSpPr/>
      </dsp:nvSpPr>
      <dsp:spPr>
        <a:xfrm>
          <a:off x="2032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Temel İlke:</a:t>
          </a:r>
          <a:endParaRPr lang="en-US" sz="2400" kern="1200"/>
        </a:p>
      </dsp:txBody>
      <dsp:txXfrm>
        <a:off x="36246" y="609975"/>
        <a:ext cx="2267850" cy="1099711"/>
      </dsp:txXfrm>
    </dsp:sp>
    <dsp:sp modelId="{07D384B8-DC49-436C-B326-3DB7958D612B}">
      <dsp:nvSpPr>
        <dsp:cNvPr id="0" name=""/>
        <dsp:cNvSpPr/>
      </dsp:nvSpPr>
      <dsp:spPr>
        <a:xfrm>
          <a:off x="235660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A3919B-D316-4D76-AB4D-A1277BD77EA8}">
      <dsp:nvSpPr>
        <dsp:cNvPr id="0" name=""/>
        <dsp:cNvSpPr/>
      </dsp:nvSpPr>
      <dsp:spPr>
        <a:xfrm>
          <a:off x="469288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Web </a:t>
          </a:r>
          <a:r>
            <a:rPr lang="en-US" sz="1200" b="0" i="0" kern="1200" dirty="0" err="1"/>
            <a:t>uygulamalarında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geleneksel</a:t>
          </a:r>
          <a:r>
            <a:rPr lang="en-US" sz="1200" b="0" i="0" kern="1200" dirty="0"/>
            <a:t> </a:t>
          </a:r>
          <a:r>
            <a:rPr lang="en-US" sz="1200" b="0" i="0" kern="1200" dirty="0" err="1"/>
            <a:t>olarak</a:t>
          </a:r>
          <a:r>
            <a:rPr lang="en-US" sz="1200" b="0" i="0" kern="1200" dirty="0"/>
            <a:t> </a:t>
          </a:r>
          <a:r>
            <a:rPr lang="en-US" sz="1200" b="0" i="0" kern="1200" dirty="0" err="1"/>
            <a:t>metin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tabanlı</a:t>
          </a:r>
          <a:r>
            <a:rPr lang="en-US" sz="1200" b="0" i="0" kern="1200" dirty="0"/>
            <a:t> SQL </a:t>
          </a:r>
          <a:r>
            <a:rPr lang="en-US" sz="1200" b="0" i="0" kern="1200" dirty="0" err="1"/>
            <a:t>enjeksiyonu</a:t>
          </a:r>
          <a:r>
            <a:rPr lang="en-US" sz="1200" b="0" i="0" kern="1200" dirty="0"/>
            <a:t>, XSS </a:t>
          </a:r>
          <a:r>
            <a:rPr lang="en-US" sz="1200" b="0" i="0" kern="1200" dirty="0" err="1"/>
            <a:t>gibi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saldırıların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sınıflandırılmasında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kullanılır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503502" y="2070149"/>
        <a:ext cx="1800594" cy="1099711"/>
      </dsp:txXfrm>
    </dsp:sp>
    <dsp:sp modelId="{16D19E17-0B2E-4ED0-A220-B49E414661A2}">
      <dsp:nvSpPr>
        <dsp:cNvPr id="0" name=""/>
        <dsp:cNvSpPr/>
      </dsp:nvSpPr>
      <dsp:spPr>
        <a:xfrm>
          <a:off x="2922380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Kullanım Alanları:</a:t>
          </a:r>
          <a:endParaRPr lang="en-US" sz="2400" kern="1200"/>
        </a:p>
      </dsp:txBody>
      <dsp:txXfrm>
        <a:off x="2956594" y="609975"/>
        <a:ext cx="2267850" cy="1099711"/>
      </dsp:txXfrm>
    </dsp:sp>
    <dsp:sp modelId="{09067FDB-A7DC-4D0E-B8C5-62CAAA0E5EDA}">
      <dsp:nvSpPr>
        <dsp:cNvPr id="0" name=""/>
        <dsp:cNvSpPr/>
      </dsp:nvSpPr>
      <dsp:spPr>
        <a:xfrm>
          <a:off x="3156008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6145BB-DA91-474A-A1D9-60B07E30A060}">
      <dsp:nvSpPr>
        <dsp:cNvPr id="0" name=""/>
        <dsp:cNvSpPr/>
      </dsp:nvSpPr>
      <dsp:spPr>
        <a:xfrm>
          <a:off x="3389636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SQL </a:t>
          </a:r>
          <a:r>
            <a:rPr lang="en-US" sz="1200" b="0" i="0" kern="1200" dirty="0" err="1"/>
            <a:t>enjeksiyonu</a:t>
          </a:r>
          <a:r>
            <a:rPr lang="en-US" sz="1200" b="0" i="0" kern="1200" dirty="0"/>
            <a:t>, Cross-Site Scripting (XSS), Cross-Site Request Forgery (CSRF) </a:t>
          </a:r>
          <a:r>
            <a:rPr lang="en-US" sz="1200" b="0" i="0" kern="1200" dirty="0" err="1"/>
            <a:t>gibi</a:t>
          </a:r>
          <a:r>
            <a:rPr lang="en-US" sz="1200" b="0" i="0" kern="1200" dirty="0"/>
            <a:t> web </a:t>
          </a:r>
          <a:r>
            <a:rPr lang="en-US" sz="1200" b="0" i="0" kern="1200" dirty="0" err="1"/>
            <a:t>tabanlı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saldırıları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algılamak</a:t>
          </a:r>
          <a:r>
            <a:rPr lang="en-US" sz="1200" b="0" i="0" kern="1200" dirty="0"/>
            <a:t> </a:t>
          </a:r>
          <a:r>
            <a:rPr lang="en-US" sz="1200" b="0" i="0" kern="1200" dirty="0" err="1"/>
            <a:t>için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idealdir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3423850" y="2070149"/>
        <a:ext cx="1800594" cy="1099711"/>
      </dsp:txXfrm>
    </dsp:sp>
    <dsp:sp modelId="{1A8CFE9D-7150-46F8-8C5F-04E4E0982D1C}">
      <dsp:nvSpPr>
        <dsp:cNvPr id="0" name=""/>
        <dsp:cNvSpPr/>
      </dsp:nvSpPr>
      <dsp:spPr>
        <a:xfrm>
          <a:off x="5842728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Avantajlar:</a:t>
          </a:r>
          <a:endParaRPr lang="en-US" sz="2400" kern="1200"/>
        </a:p>
      </dsp:txBody>
      <dsp:txXfrm>
        <a:off x="5876942" y="609975"/>
        <a:ext cx="2267850" cy="1099711"/>
      </dsp:txXfrm>
    </dsp:sp>
    <dsp:sp modelId="{CB13F202-B6D9-4EB6-824B-D273DC106FB3}">
      <dsp:nvSpPr>
        <dsp:cNvPr id="0" name=""/>
        <dsp:cNvSpPr/>
      </dsp:nvSpPr>
      <dsp:spPr>
        <a:xfrm>
          <a:off x="6076356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FE91C7-C793-4346-A6C4-ABC930D48725}">
      <dsp:nvSpPr>
        <dsp:cNvPr id="0" name=""/>
        <dsp:cNvSpPr/>
      </dsp:nvSpPr>
      <dsp:spPr>
        <a:xfrm>
          <a:off x="6309984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Metin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tabanlı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saldırıları</a:t>
          </a:r>
          <a:r>
            <a:rPr lang="en-US" sz="1200" b="0" i="0" kern="1200" dirty="0"/>
            <a:t> iyi </a:t>
          </a:r>
          <a:r>
            <a:rPr lang="en-US" sz="1200" b="0" i="0" kern="1200" dirty="0" err="1"/>
            <a:t>sınıflandırabilir</a:t>
          </a:r>
          <a:r>
            <a:rPr lang="en-US" sz="1200" b="0" i="0" kern="1200" dirty="0"/>
            <a:t>, </a:t>
          </a:r>
          <a:r>
            <a:rPr lang="en-US" sz="1200" b="0" i="0" kern="1200" dirty="0" err="1"/>
            <a:t>hızlı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eğitim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süreleri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ve</a:t>
          </a:r>
          <a:r>
            <a:rPr lang="en-US" sz="1200" b="0" i="0" kern="1200" dirty="0"/>
            <a:t> </a:t>
          </a:r>
          <a:r>
            <a:rPr lang="en-US" sz="1200" b="0" i="0" kern="1200" dirty="0" err="1"/>
            <a:t>etkili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sonuçlar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sunar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6344198" y="2070149"/>
        <a:ext cx="1800594" cy="1099711"/>
      </dsp:txXfrm>
    </dsp:sp>
    <dsp:sp modelId="{AA6CEE87-D9AA-4A0B-A3F1-868571982221}">
      <dsp:nvSpPr>
        <dsp:cNvPr id="0" name=""/>
        <dsp:cNvSpPr/>
      </dsp:nvSpPr>
      <dsp:spPr>
        <a:xfrm>
          <a:off x="8763076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Dezavantajlar:</a:t>
          </a:r>
          <a:endParaRPr lang="en-US" sz="2400" kern="1200"/>
        </a:p>
      </dsp:txBody>
      <dsp:txXfrm>
        <a:off x="8797290" y="609975"/>
        <a:ext cx="2267850" cy="1099711"/>
      </dsp:txXfrm>
    </dsp:sp>
    <dsp:sp modelId="{1D354458-5FB0-40BB-8434-2D772705F0DD}">
      <dsp:nvSpPr>
        <dsp:cNvPr id="0" name=""/>
        <dsp:cNvSpPr/>
      </dsp:nvSpPr>
      <dsp:spPr>
        <a:xfrm>
          <a:off x="8996704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D1BD59-A5B0-400B-BC56-2D28862ACF3F}">
      <dsp:nvSpPr>
        <dsp:cNvPr id="0" name=""/>
        <dsp:cNvSpPr/>
      </dsp:nvSpPr>
      <dsp:spPr>
        <a:xfrm>
          <a:off x="9230332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Gelişmiş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saldırı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türlerine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karşı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bazen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yetersiz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kalabilir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9264546" y="2070149"/>
        <a:ext cx="1800594" cy="109971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B283A9-D5DB-4258-8AD2-959C46C029F2}">
      <dsp:nvSpPr>
        <dsp:cNvPr id="0" name=""/>
        <dsp:cNvSpPr/>
      </dsp:nvSpPr>
      <dsp:spPr>
        <a:xfrm>
          <a:off x="2032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 err="1"/>
            <a:t>Temel</a:t>
          </a:r>
          <a:r>
            <a:rPr lang="en-US" sz="2400" b="1" i="0" kern="1200" dirty="0"/>
            <a:t> İlke:</a:t>
          </a:r>
          <a:endParaRPr lang="en-US" sz="2400" kern="1200" dirty="0"/>
        </a:p>
      </dsp:txBody>
      <dsp:txXfrm>
        <a:off x="36246" y="609975"/>
        <a:ext cx="2267850" cy="1099711"/>
      </dsp:txXfrm>
    </dsp:sp>
    <dsp:sp modelId="{07D384B8-DC49-436C-B326-3DB7958D612B}">
      <dsp:nvSpPr>
        <dsp:cNvPr id="0" name=""/>
        <dsp:cNvSpPr/>
      </dsp:nvSpPr>
      <dsp:spPr>
        <a:xfrm>
          <a:off x="235660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A3919B-D316-4D76-AB4D-A1277BD77EA8}">
      <dsp:nvSpPr>
        <dsp:cNvPr id="0" name=""/>
        <dsp:cNvSpPr/>
      </dsp:nvSpPr>
      <dsp:spPr>
        <a:xfrm>
          <a:off x="469288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 err="1"/>
            <a:t>İkili</a:t>
          </a:r>
          <a:r>
            <a:rPr lang="en-US" sz="1100" b="0" i="0" kern="1200" dirty="0"/>
            <a:t> </a:t>
          </a:r>
          <a:r>
            <a:rPr lang="en-US" sz="1100" b="0" i="0" kern="1200" dirty="0" err="1"/>
            <a:t>sınıflandırma</a:t>
          </a:r>
          <a:r>
            <a:rPr lang="en-US" sz="1100" b="0" i="0" kern="1200" dirty="0"/>
            <a:t> </a:t>
          </a:r>
          <a:r>
            <a:rPr lang="en-US" sz="1100" b="0" i="0" kern="1200" dirty="0" err="1"/>
            <a:t>problemlerinde</a:t>
          </a:r>
          <a:r>
            <a:rPr lang="en-US" sz="1100" b="0" i="0" kern="1200" dirty="0"/>
            <a:t> </a:t>
          </a:r>
          <a:r>
            <a:rPr lang="en-US" sz="1100" b="0" i="0" kern="1200" dirty="0" err="1"/>
            <a:t>kullanılan</a:t>
          </a:r>
          <a:r>
            <a:rPr lang="en-US" sz="1100" b="0" i="0" kern="1200" dirty="0"/>
            <a:t> </a:t>
          </a:r>
          <a:r>
            <a:rPr lang="en-US" sz="1100" b="0" i="0" kern="1200" dirty="0" err="1"/>
            <a:t>lineer</a:t>
          </a:r>
          <a:r>
            <a:rPr lang="en-US" sz="1100" b="0" i="0" kern="1200" dirty="0"/>
            <a:t> </a:t>
          </a:r>
          <a:r>
            <a:rPr lang="en-US" sz="1100" b="0" i="0" kern="1200" dirty="0" err="1"/>
            <a:t>bir</a:t>
          </a:r>
          <a:r>
            <a:rPr lang="en-US" sz="1100" b="0" i="0" kern="1200" dirty="0"/>
            <a:t> </a:t>
          </a:r>
          <a:r>
            <a:rPr lang="en-US" sz="1100" b="0" i="0" kern="1200" dirty="0" err="1"/>
            <a:t>modeldir</a:t>
          </a:r>
          <a:r>
            <a:rPr lang="en-US" sz="1100" b="0" i="0" kern="1200" dirty="0"/>
            <a:t>; web </a:t>
          </a:r>
          <a:r>
            <a:rPr lang="en-US" sz="1100" b="0" i="0" kern="1200" dirty="0" err="1"/>
            <a:t>uygulamalarındaki</a:t>
          </a:r>
          <a:r>
            <a:rPr lang="en-US" sz="1100" b="0" i="0" kern="1200" dirty="0"/>
            <a:t> </a:t>
          </a:r>
          <a:r>
            <a:rPr lang="en-US" sz="1100" b="0" i="0" kern="1200" dirty="0" err="1"/>
            <a:t>saldırıları</a:t>
          </a:r>
          <a:r>
            <a:rPr lang="en-US" sz="1100" b="0" i="0" kern="1200" dirty="0"/>
            <a:t> </a:t>
          </a:r>
          <a:r>
            <a:rPr lang="en-US" sz="1100" b="0" i="0" kern="1200" dirty="0" err="1"/>
            <a:t>sınıflandırmak</a:t>
          </a:r>
          <a:r>
            <a:rPr lang="en-US" sz="1100" b="0" i="0" kern="1200" dirty="0"/>
            <a:t> </a:t>
          </a:r>
          <a:r>
            <a:rPr lang="en-US" sz="1100" b="0" i="0" kern="1200" dirty="0" err="1"/>
            <a:t>için</a:t>
          </a:r>
          <a:r>
            <a:rPr lang="en-US" sz="1100" b="0" i="0" kern="1200" dirty="0"/>
            <a:t> </a:t>
          </a:r>
          <a:r>
            <a:rPr lang="en-US" sz="1100" b="0" i="0" kern="1200" dirty="0" err="1"/>
            <a:t>uyarlanabilir</a:t>
          </a:r>
          <a:r>
            <a:rPr lang="en-US" sz="1100" b="0" i="0" kern="1200" dirty="0"/>
            <a:t>.</a:t>
          </a:r>
          <a:endParaRPr lang="en-US" sz="1100" kern="1200" dirty="0"/>
        </a:p>
      </dsp:txBody>
      <dsp:txXfrm>
        <a:off x="503502" y="2070149"/>
        <a:ext cx="1800594" cy="1099711"/>
      </dsp:txXfrm>
    </dsp:sp>
    <dsp:sp modelId="{16D19E17-0B2E-4ED0-A220-B49E414661A2}">
      <dsp:nvSpPr>
        <dsp:cNvPr id="0" name=""/>
        <dsp:cNvSpPr/>
      </dsp:nvSpPr>
      <dsp:spPr>
        <a:xfrm>
          <a:off x="2922380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Kullanım Alanları:</a:t>
          </a:r>
          <a:endParaRPr lang="en-US" sz="2400" kern="1200"/>
        </a:p>
      </dsp:txBody>
      <dsp:txXfrm>
        <a:off x="2956594" y="609975"/>
        <a:ext cx="2267850" cy="1099711"/>
      </dsp:txXfrm>
    </dsp:sp>
    <dsp:sp modelId="{09067FDB-A7DC-4D0E-B8C5-62CAAA0E5EDA}">
      <dsp:nvSpPr>
        <dsp:cNvPr id="0" name=""/>
        <dsp:cNvSpPr/>
      </dsp:nvSpPr>
      <dsp:spPr>
        <a:xfrm>
          <a:off x="3156008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6145BB-DA91-474A-A1D9-60B07E30A060}">
      <dsp:nvSpPr>
        <dsp:cNvPr id="0" name=""/>
        <dsp:cNvSpPr/>
      </dsp:nvSpPr>
      <dsp:spPr>
        <a:xfrm>
          <a:off x="3389636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 err="1"/>
            <a:t>Kimlik</a:t>
          </a:r>
          <a:r>
            <a:rPr lang="en-US" sz="1100" b="0" i="0" kern="1200" dirty="0"/>
            <a:t> </a:t>
          </a:r>
          <a:r>
            <a:rPr lang="en-US" sz="1100" b="0" i="0" kern="1200" dirty="0" err="1"/>
            <a:t>avı</a:t>
          </a:r>
          <a:r>
            <a:rPr lang="en-US" sz="1100" b="0" i="0" kern="1200" dirty="0"/>
            <a:t> (phishing) </a:t>
          </a:r>
          <a:r>
            <a:rPr lang="en-US" sz="1100" b="0" i="0" kern="1200" dirty="0" err="1"/>
            <a:t>saldırıları</a:t>
          </a:r>
          <a:r>
            <a:rPr lang="en-US" sz="1100" b="0" i="0" kern="1200" dirty="0"/>
            <a:t>, </a:t>
          </a:r>
          <a:r>
            <a:rPr lang="en-US" sz="1100" b="0" i="0" kern="1200" dirty="0" err="1"/>
            <a:t>zararlı</a:t>
          </a:r>
          <a:r>
            <a:rPr lang="en-US" sz="1100" b="0" i="0" kern="1200" dirty="0"/>
            <a:t> </a:t>
          </a:r>
          <a:r>
            <a:rPr lang="en-US" sz="1100" b="0" i="0" kern="1200" dirty="0" err="1"/>
            <a:t>dosya</a:t>
          </a:r>
          <a:r>
            <a:rPr lang="en-US" sz="1100" b="0" i="0" kern="1200" dirty="0"/>
            <a:t> </a:t>
          </a:r>
          <a:r>
            <a:rPr lang="en-US" sz="1100" b="0" i="0" kern="1200" dirty="0" err="1"/>
            <a:t>yükleme</a:t>
          </a:r>
          <a:r>
            <a:rPr lang="en-US" sz="1100" b="0" i="0" kern="1200" dirty="0"/>
            <a:t> </a:t>
          </a:r>
          <a:r>
            <a:rPr lang="en-US" sz="1100" b="0" i="0" kern="1200" dirty="0" err="1"/>
            <a:t>gibi</a:t>
          </a:r>
          <a:r>
            <a:rPr lang="en-US" sz="1100" b="0" i="0" kern="1200" dirty="0"/>
            <a:t> web </a:t>
          </a:r>
          <a:r>
            <a:rPr lang="en-US" sz="1100" b="0" i="0" kern="1200" dirty="0" err="1"/>
            <a:t>uygulamaları</a:t>
          </a:r>
          <a:r>
            <a:rPr lang="en-US" sz="1100" b="0" i="0" kern="1200" dirty="0"/>
            <a:t> </a:t>
          </a:r>
          <a:r>
            <a:rPr lang="en-US" sz="1100" b="0" i="0" kern="1200" dirty="0" err="1"/>
            <a:t>saldırılarını</a:t>
          </a:r>
          <a:r>
            <a:rPr lang="en-US" sz="1100" b="0" i="0" kern="1200" dirty="0"/>
            <a:t> </a:t>
          </a:r>
          <a:r>
            <a:rPr lang="en-US" sz="1100" b="0" i="0" kern="1200" dirty="0" err="1"/>
            <a:t>algılamak</a:t>
          </a:r>
          <a:r>
            <a:rPr lang="en-US" sz="1100" b="0" i="0" kern="1200" dirty="0"/>
            <a:t> </a:t>
          </a:r>
          <a:r>
            <a:rPr lang="en-US" sz="1100" b="0" i="0" kern="1200" dirty="0" err="1"/>
            <a:t>için</a:t>
          </a:r>
          <a:r>
            <a:rPr lang="en-US" sz="1100" b="0" i="0" kern="1200" dirty="0"/>
            <a:t> </a:t>
          </a:r>
          <a:r>
            <a:rPr lang="en-US" sz="1100" b="0" i="0" kern="1200" dirty="0" err="1"/>
            <a:t>kullanılır</a:t>
          </a:r>
          <a:r>
            <a:rPr lang="en-US" sz="1100" b="0" i="0" kern="1200" dirty="0"/>
            <a:t>.</a:t>
          </a:r>
          <a:endParaRPr lang="en-US" sz="1100" kern="1200" dirty="0"/>
        </a:p>
      </dsp:txBody>
      <dsp:txXfrm>
        <a:off x="3423850" y="2070149"/>
        <a:ext cx="1800594" cy="1099711"/>
      </dsp:txXfrm>
    </dsp:sp>
    <dsp:sp modelId="{1A8CFE9D-7150-46F8-8C5F-04E4E0982D1C}">
      <dsp:nvSpPr>
        <dsp:cNvPr id="0" name=""/>
        <dsp:cNvSpPr/>
      </dsp:nvSpPr>
      <dsp:spPr>
        <a:xfrm>
          <a:off x="5842728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Avantajlar:</a:t>
          </a:r>
          <a:endParaRPr lang="en-US" sz="2400" kern="1200"/>
        </a:p>
      </dsp:txBody>
      <dsp:txXfrm>
        <a:off x="5876942" y="609975"/>
        <a:ext cx="2267850" cy="1099711"/>
      </dsp:txXfrm>
    </dsp:sp>
    <dsp:sp modelId="{CB13F202-B6D9-4EB6-824B-D273DC106FB3}">
      <dsp:nvSpPr>
        <dsp:cNvPr id="0" name=""/>
        <dsp:cNvSpPr/>
      </dsp:nvSpPr>
      <dsp:spPr>
        <a:xfrm>
          <a:off x="6076356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FE91C7-C793-4346-A6C4-ABC930D48725}">
      <dsp:nvSpPr>
        <dsp:cNvPr id="0" name=""/>
        <dsp:cNvSpPr/>
      </dsp:nvSpPr>
      <dsp:spPr>
        <a:xfrm>
          <a:off x="6309984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Basit </a:t>
          </a:r>
          <a:r>
            <a:rPr lang="en-US" sz="1100" b="0" i="0" kern="1200" dirty="0" err="1"/>
            <a:t>ve</a:t>
          </a:r>
          <a:r>
            <a:rPr lang="en-US" sz="1100" b="0" i="0" kern="1200" dirty="0"/>
            <a:t> </a:t>
          </a:r>
          <a:r>
            <a:rPr lang="en-US" sz="1100" b="0" i="0" kern="1200" dirty="0" err="1"/>
            <a:t>yorumlanabilir</a:t>
          </a:r>
          <a:r>
            <a:rPr lang="en-US" sz="1100" b="0" i="0" kern="1200" dirty="0"/>
            <a:t>, </a:t>
          </a:r>
          <a:r>
            <a:rPr lang="en-US" sz="1100" b="0" i="0" kern="1200" dirty="0" err="1"/>
            <a:t>çeşitli</a:t>
          </a:r>
          <a:r>
            <a:rPr lang="en-US" sz="1100" b="0" i="0" kern="1200" dirty="0"/>
            <a:t> </a:t>
          </a:r>
          <a:r>
            <a:rPr lang="en-US" sz="1100" b="0" i="0" kern="1200" dirty="0" err="1"/>
            <a:t>saldırı</a:t>
          </a:r>
          <a:r>
            <a:rPr lang="en-US" sz="1100" b="0" i="0" kern="1200" dirty="0"/>
            <a:t> </a:t>
          </a:r>
          <a:r>
            <a:rPr lang="en-US" sz="1100" b="0" i="0" kern="1200" dirty="0" err="1"/>
            <a:t>türlerini</a:t>
          </a:r>
          <a:r>
            <a:rPr lang="en-US" sz="1100" b="0" i="0" kern="1200" dirty="0"/>
            <a:t> </a:t>
          </a:r>
          <a:r>
            <a:rPr lang="en-US" sz="1100" b="0" i="0" kern="1200" dirty="0" err="1"/>
            <a:t>tanımlamada</a:t>
          </a:r>
          <a:r>
            <a:rPr lang="en-US" sz="1100" b="0" i="0" kern="1200" dirty="0"/>
            <a:t> </a:t>
          </a:r>
          <a:r>
            <a:rPr lang="en-US" sz="1100" b="0" i="0" kern="1200" dirty="0" err="1"/>
            <a:t>etkili</a:t>
          </a:r>
          <a:r>
            <a:rPr lang="en-US" sz="1100" b="0" i="0" kern="1200" dirty="0"/>
            <a:t>.</a:t>
          </a:r>
          <a:endParaRPr lang="en-US" sz="1100" kern="1200" dirty="0"/>
        </a:p>
      </dsp:txBody>
      <dsp:txXfrm>
        <a:off x="6344198" y="2070149"/>
        <a:ext cx="1800594" cy="1099711"/>
      </dsp:txXfrm>
    </dsp:sp>
    <dsp:sp modelId="{AA6CEE87-D9AA-4A0B-A3F1-868571982221}">
      <dsp:nvSpPr>
        <dsp:cNvPr id="0" name=""/>
        <dsp:cNvSpPr/>
      </dsp:nvSpPr>
      <dsp:spPr>
        <a:xfrm>
          <a:off x="8763076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Dezavantajlar:</a:t>
          </a:r>
          <a:endParaRPr lang="en-US" sz="2400" kern="1200"/>
        </a:p>
      </dsp:txBody>
      <dsp:txXfrm>
        <a:off x="8797290" y="609975"/>
        <a:ext cx="2267850" cy="1099711"/>
      </dsp:txXfrm>
    </dsp:sp>
    <dsp:sp modelId="{1D354458-5FB0-40BB-8434-2D772705F0DD}">
      <dsp:nvSpPr>
        <dsp:cNvPr id="0" name=""/>
        <dsp:cNvSpPr/>
      </dsp:nvSpPr>
      <dsp:spPr>
        <a:xfrm>
          <a:off x="8996704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D1BD59-A5B0-400B-BC56-2D28862ACF3F}">
      <dsp:nvSpPr>
        <dsp:cNvPr id="0" name=""/>
        <dsp:cNvSpPr/>
      </dsp:nvSpPr>
      <dsp:spPr>
        <a:xfrm>
          <a:off x="9230332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Tek </a:t>
          </a:r>
          <a:r>
            <a:rPr lang="en-US" sz="1100" b="0" i="0" kern="1200" dirty="0" err="1"/>
            <a:t>başına</a:t>
          </a:r>
          <a:r>
            <a:rPr lang="en-US" sz="1100" b="0" i="0" kern="1200" dirty="0"/>
            <a:t> </a:t>
          </a:r>
          <a:r>
            <a:rPr lang="en-US" sz="1100" b="0" i="0" kern="1200" dirty="0" err="1"/>
            <a:t>karmaşık</a:t>
          </a:r>
          <a:r>
            <a:rPr lang="en-US" sz="1100" b="0" i="0" kern="1200" dirty="0"/>
            <a:t> </a:t>
          </a:r>
          <a:r>
            <a:rPr lang="en-US" sz="1100" b="0" i="0" kern="1200" dirty="0" err="1"/>
            <a:t>saldırıları</a:t>
          </a:r>
          <a:r>
            <a:rPr lang="en-US" sz="1100" b="0" i="0" kern="1200" dirty="0"/>
            <a:t> </a:t>
          </a:r>
          <a:r>
            <a:rPr lang="en-US" sz="1100" b="0" i="0" kern="1200" dirty="0" err="1"/>
            <a:t>tespit</a:t>
          </a:r>
          <a:r>
            <a:rPr lang="en-US" sz="1100" b="0" i="0" kern="1200" dirty="0"/>
            <a:t> </a:t>
          </a:r>
          <a:r>
            <a:rPr lang="en-US" sz="1100" b="0" i="0" kern="1200" dirty="0" err="1"/>
            <a:t>etmede</a:t>
          </a:r>
          <a:r>
            <a:rPr lang="en-US" sz="1100" b="0" i="0" kern="1200" dirty="0"/>
            <a:t> </a:t>
          </a:r>
          <a:r>
            <a:rPr lang="en-US" sz="1100" b="0" i="0" kern="1200" dirty="0" err="1"/>
            <a:t>bazen</a:t>
          </a:r>
          <a:r>
            <a:rPr lang="en-US" sz="1100" b="0" i="0" kern="1200" dirty="0"/>
            <a:t> </a:t>
          </a:r>
          <a:r>
            <a:rPr lang="en-US" sz="1100" b="0" i="0" kern="1200" dirty="0" err="1"/>
            <a:t>zayıf</a:t>
          </a:r>
          <a:r>
            <a:rPr lang="en-US" sz="1100" b="0" i="0" kern="1200" dirty="0"/>
            <a:t> </a:t>
          </a:r>
          <a:r>
            <a:rPr lang="en-US" sz="1100" b="0" i="0" kern="1200" dirty="0" err="1"/>
            <a:t>kalabilir</a:t>
          </a:r>
          <a:r>
            <a:rPr lang="en-US" sz="1100" b="0" i="0" kern="1200" dirty="0"/>
            <a:t>.</a:t>
          </a:r>
          <a:endParaRPr lang="en-US" sz="1100" kern="1200" dirty="0"/>
        </a:p>
      </dsp:txBody>
      <dsp:txXfrm>
        <a:off x="9264546" y="2070149"/>
        <a:ext cx="1800594" cy="109971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B283A9-D5DB-4258-8AD2-959C46C029F2}">
      <dsp:nvSpPr>
        <dsp:cNvPr id="0" name=""/>
        <dsp:cNvSpPr/>
      </dsp:nvSpPr>
      <dsp:spPr>
        <a:xfrm>
          <a:off x="2032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 err="1"/>
            <a:t>Temel</a:t>
          </a:r>
          <a:r>
            <a:rPr lang="en-US" sz="2400" b="1" i="0" kern="1200" dirty="0"/>
            <a:t> İlke:</a:t>
          </a:r>
          <a:endParaRPr lang="en-US" sz="2400" kern="1200" dirty="0"/>
        </a:p>
      </dsp:txBody>
      <dsp:txXfrm>
        <a:off x="36246" y="609975"/>
        <a:ext cx="2267850" cy="1099711"/>
      </dsp:txXfrm>
    </dsp:sp>
    <dsp:sp modelId="{07D384B8-DC49-436C-B326-3DB7958D612B}">
      <dsp:nvSpPr>
        <dsp:cNvPr id="0" name=""/>
        <dsp:cNvSpPr/>
      </dsp:nvSpPr>
      <dsp:spPr>
        <a:xfrm>
          <a:off x="235660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A3919B-D316-4D76-AB4D-A1277BD77EA8}">
      <dsp:nvSpPr>
        <dsp:cNvPr id="0" name=""/>
        <dsp:cNvSpPr/>
      </dsp:nvSpPr>
      <dsp:spPr>
        <a:xfrm>
          <a:off x="469288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Web </a:t>
          </a:r>
          <a:r>
            <a:rPr lang="en-US" sz="1200" b="0" i="0" kern="1200" dirty="0" err="1"/>
            <a:t>uygulamalarındaki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gelişmiş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saldırıları</a:t>
          </a:r>
          <a:r>
            <a:rPr lang="en-US" sz="1200" b="0" i="0" kern="1200" dirty="0"/>
            <a:t>, </a:t>
          </a:r>
          <a:r>
            <a:rPr lang="en-US" sz="1200" b="0" i="0" kern="1200" dirty="0" err="1"/>
            <a:t>özellikle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karmaşık</a:t>
          </a:r>
          <a:r>
            <a:rPr lang="en-US" sz="1200" b="0" i="0" kern="1200" dirty="0"/>
            <a:t> </a:t>
          </a:r>
          <a:r>
            <a:rPr lang="en-US" sz="1200" b="0" i="0" kern="1200" dirty="0" err="1"/>
            <a:t>yapıdaki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saldırıları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sınıflandırmak</a:t>
          </a:r>
          <a:r>
            <a:rPr lang="en-US" sz="1200" b="0" i="0" kern="1200" dirty="0"/>
            <a:t> </a:t>
          </a:r>
          <a:r>
            <a:rPr lang="en-US" sz="1200" b="0" i="0" kern="1200" dirty="0" err="1"/>
            <a:t>için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kullanılır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503502" y="2070149"/>
        <a:ext cx="1800594" cy="1099711"/>
      </dsp:txXfrm>
    </dsp:sp>
    <dsp:sp modelId="{16D19E17-0B2E-4ED0-A220-B49E414661A2}">
      <dsp:nvSpPr>
        <dsp:cNvPr id="0" name=""/>
        <dsp:cNvSpPr/>
      </dsp:nvSpPr>
      <dsp:spPr>
        <a:xfrm>
          <a:off x="2922380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Kullanım Alanları:</a:t>
          </a:r>
          <a:endParaRPr lang="en-US" sz="2400" kern="1200"/>
        </a:p>
      </dsp:txBody>
      <dsp:txXfrm>
        <a:off x="2956594" y="609975"/>
        <a:ext cx="2267850" cy="1099711"/>
      </dsp:txXfrm>
    </dsp:sp>
    <dsp:sp modelId="{09067FDB-A7DC-4D0E-B8C5-62CAAA0E5EDA}">
      <dsp:nvSpPr>
        <dsp:cNvPr id="0" name=""/>
        <dsp:cNvSpPr/>
      </dsp:nvSpPr>
      <dsp:spPr>
        <a:xfrm>
          <a:off x="3156008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6145BB-DA91-474A-A1D9-60B07E30A060}">
      <dsp:nvSpPr>
        <dsp:cNvPr id="0" name=""/>
        <dsp:cNvSpPr/>
      </dsp:nvSpPr>
      <dsp:spPr>
        <a:xfrm>
          <a:off x="3389636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Zero-day </a:t>
          </a:r>
          <a:r>
            <a:rPr lang="en-US" sz="1200" b="0" i="0" kern="1200" dirty="0" err="1"/>
            <a:t>saldırıları</a:t>
          </a:r>
          <a:r>
            <a:rPr lang="en-US" sz="1200" b="0" i="0" kern="1200" dirty="0"/>
            <a:t>, </a:t>
          </a:r>
          <a:r>
            <a:rPr lang="en-US" sz="1200" b="0" i="0" kern="1200" dirty="0" err="1"/>
            <a:t>gelişmiş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sıfır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gün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saldırıları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gibi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daha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karmaşık</a:t>
          </a:r>
          <a:r>
            <a:rPr lang="en-US" sz="1200" b="0" i="0" kern="1200" dirty="0"/>
            <a:t> </a:t>
          </a:r>
          <a:r>
            <a:rPr lang="en-US" sz="1200" b="0" i="0" kern="1200" dirty="0" err="1"/>
            <a:t>tehditlere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karşı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etkilidir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3423850" y="2070149"/>
        <a:ext cx="1800594" cy="1099711"/>
      </dsp:txXfrm>
    </dsp:sp>
    <dsp:sp modelId="{1A8CFE9D-7150-46F8-8C5F-04E4E0982D1C}">
      <dsp:nvSpPr>
        <dsp:cNvPr id="0" name=""/>
        <dsp:cNvSpPr/>
      </dsp:nvSpPr>
      <dsp:spPr>
        <a:xfrm>
          <a:off x="5842728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Avantajlar:</a:t>
          </a:r>
          <a:endParaRPr lang="en-US" sz="2400" kern="1200"/>
        </a:p>
      </dsp:txBody>
      <dsp:txXfrm>
        <a:off x="5876942" y="609975"/>
        <a:ext cx="2267850" cy="1099711"/>
      </dsp:txXfrm>
    </dsp:sp>
    <dsp:sp modelId="{CB13F202-B6D9-4EB6-824B-D273DC106FB3}">
      <dsp:nvSpPr>
        <dsp:cNvPr id="0" name=""/>
        <dsp:cNvSpPr/>
      </dsp:nvSpPr>
      <dsp:spPr>
        <a:xfrm>
          <a:off x="6076356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FE91C7-C793-4346-A6C4-ABC930D48725}">
      <dsp:nvSpPr>
        <dsp:cNvPr id="0" name=""/>
        <dsp:cNvSpPr/>
      </dsp:nvSpPr>
      <dsp:spPr>
        <a:xfrm>
          <a:off x="6309984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Çok</a:t>
          </a:r>
          <a:r>
            <a:rPr lang="en-US" sz="1200" b="0" i="0" kern="1200" dirty="0"/>
            <a:t> </a:t>
          </a:r>
          <a:r>
            <a:rPr lang="en-US" sz="1200" b="0" i="0" kern="1200" dirty="0" err="1"/>
            <a:t>boyutlu</a:t>
          </a:r>
          <a:r>
            <a:rPr lang="en-US" sz="1200" b="0" i="0" kern="1200" dirty="0"/>
            <a:t> </a:t>
          </a:r>
          <a:r>
            <a:rPr lang="en-US" sz="1200" b="0" i="0" kern="1200" dirty="0" err="1"/>
            <a:t>uzayda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karmaşık</a:t>
          </a:r>
          <a:r>
            <a:rPr lang="en-US" sz="1200" b="0" i="0" kern="1200" dirty="0"/>
            <a:t> </a:t>
          </a:r>
          <a:r>
            <a:rPr lang="en-US" sz="1200" b="0" i="0" kern="1200" dirty="0" err="1"/>
            <a:t>yapıları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tanımlamak</a:t>
          </a:r>
          <a:r>
            <a:rPr lang="en-US" sz="1200" b="0" i="0" kern="1200" dirty="0"/>
            <a:t> </a:t>
          </a:r>
          <a:r>
            <a:rPr lang="en-US" sz="1200" b="0" i="0" kern="1200" dirty="0" err="1"/>
            <a:t>için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etkilidir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6344198" y="2070149"/>
        <a:ext cx="1800594" cy="1099711"/>
      </dsp:txXfrm>
    </dsp:sp>
    <dsp:sp modelId="{AA6CEE87-D9AA-4A0B-A3F1-868571982221}">
      <dsp:nvSpPr>
        <dsp:cNvPr id="0" name=""/>
        <dsp:cNvSpPr/>
      </dsp:nvSpPr>
      <dsp:spPr>
        <a:xfrm>
          <a:off x="8763076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Dezavantajlar:</a:t>
          </a:r>
          <a:endParaRPr lang="en-US" sz="2400" kern="1200"/>
        </a:p>
      </dsp:txBody>
      <dsp:txXfrm>
        <a:off x="8797290" y="609975"/>
        <a:ext cx="2267850" cy="1099711"/>
      </dsp:txXfrm>
    </dsp:sp>
    <dsp:sp modelId="{1D354458-5FB0-40BB-8434-2D772705F0DD}">
      <dsp:nvSpPr>
        <dsp:cNvPr id="0" name=""/>
        <dsp:cNvSpPr/>
      </dsp:nvSpPr>
      <dsp:spPr>
        <a:xfrm>
          <a:off x="8996704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D1BD59-A5B0-400B-BC56-2D28862ACF3F}">
      <dsp:nvSpPr>
        <dsp:cNvPr id="0" name=""/>
        <dsp:cNvSpPr/>
      </dsp:nvSpPr>
      <dsp:spPr>
        <a:xfrm>
          <a:off x="9230332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Eğitim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süreleri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büyük</a:t>
          </a:r>
          <a:r>
            <a:rPr lang="en-US" sz="1200" b="0" i="0" kern="1200" dirty="0"/>
            <a:t> </a:t>
          </a:r>
          <a:r>
            <a:rPr lang="en-US" sz="1200" b="0" i="0" kern="1200" dirty="0" err="1"/>
            <a:t>veri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setlerinde</a:t>
          </a:r>
          <a:r>
            <a:rPr lang="en-US" sz="1200" b="0" i="0" kern="1200" dirty="0"/>
            <a:t> </a:t>
          </a:r>
          <a:r>
            <a:rPr lang="en-US" sz="1200" b="0" i="0" kern="1200" dirty="0" err="1"/>
            <a:t>uzun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olabilir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9264546" y="2070149"/>
        <a:ext cx="1800594" cy="109971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B283A9-D5DB-4258-8AD2-959C46C029F2}">
      <dsp:nvSpPr>
        <dsp:cNvPr id="0" name=""/>
        <dsp:cNvSpPr/>
      </dsp:nvSpPr>
      <dsp:spPr>
        <a:xfrm>
          <a:off x="2032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 err="1"/>
            <a:t>Temel</a:t>
          </a:r>
          <a:r>
            <a:rPr lang="en-US" sz="2400" b="1" i="0" kern="1200" dirty="0"/>
            <a:t> İlke:</a:t>
          </a:r>
          <a:endParaRPr lang="en-US" sz="2400" kern="1200" dirty="0"/>
        </a:p>
      </dsp:txBody>
      <dsp:txXfrm>
        <a:off x="36246" y="609975"/>
        <a:ext cx="2267850" cy="1099711"/>
      </dsp:txXfrm>
    </dsp:sp>
    <dsp:sp modelId="{07D384B8-DC49-436C-B326-3DB7958D612B}">
      <dsp:nvSpPr>
        <dsp:cNvPr id="0" name=""/>
        <dsp:cNvSpPr/>
      </dsp:nvSpPr>
      <dsp:spPr>
        <a:xfrm>
          <a:off x="235660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A3919B-D316-4D76-AB4D-A1277BD77EA8}">
      <dsp:nvSpPr>
        <dsp:cNvPr id="0" name=""/>
        <dsp:cNvSpPr/>
      </dsp:nvSpPr>
      <dsp:spPr>
        <a:xfrm>
          <a:off x="469288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Birleştirilmiş</a:t>
          </a:r>
          <a:r>
            <a:rPr lang="en-US" sz="1200" b="0" i="0" kern="1200" dirty="0"/>
            <a:t> </a:t>
          </a:r>
          <a:r>
            <a:rPr lang="en-US" sz="1200" b="0" i="0" kern="1200" dirty="0" err="1"/>
            <a:t>bir</a:t>
          </a:r>
          <a:r>
            <a:rPr lang="en-US" sz="1200" b="0" i="0" kern="1200" dirty="0"/>
            <a:t> model </a:t>
          </a:r>
          <a:r>
            <a:rPr lang="en-US" sz="1200" b="0" i="0" kern="1200" dirty="0" err="1"/>
            <a:t>oluşturarak</a:t>
          </a:r>
          <a:r>
            <a:rPr lang="en-US" sz="1200" b="0" i="0" kern="1200" dirty="0"/>
            <a:t> web </a:t>
          </a:r>
          <a:r>
            <a:rPr lang="en-US" sz="1200" b="0" i="0" kern="1200" dirty="0" err="1"/>
            <a:t>uygulamalarındaki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çeşitli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saldırı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türlerini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tanımlamak</a:t>
          </a:r>
          <a:r>
            <a:rPr lang="en-US" sz="1200" b="0" i="0" kern="1200" dirty="0"/>
            <a:t> </a:t>
          </a:r>
          <a:r>
            <a:rPr lang="en-US" sz="1200" b="0" i="0" kern="1200" dirty="0" err="1"/>
            <a:t>için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kullanılır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503502" y="2070149"/>
        <a:ext cx="1800594" cy="1099711"/>
      </dsp:txXfrm>
    </dsp:sp>
    <dsp:sp modelId="{16D19E17-0B2E-4ED0-A220-B49E414661A2}">
      <dsp:nvSpPr>
        <dsp:cNvPr id="0" name=""/>
        <dsp:cNvSpPr/>
      </dsp:nvSpPr>
      <dsp:spPr>
        <a:xfrm>
          <a:off x="2922380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Kullanım Alanları:</a:t>
          </a:r>
          <a:endParaRPr lang="en-US" sz="2400" kern="1200"/>
        </a:p>
      </dsp:txBody>
      <dsp:txXfrm>
        <a:off x="2956594" y="609975"/>
        <a:ext cx="2267850" cy="1099711"/>
      </dsp:txXfrm>
    </dsp:sp>
    <dsp:sp modelId="{09067FDB-A7DC-4D0E-B8C5-62CAAA0E5EDA}">
      <dsp:nvSpPr>
        <dsp:cNvPr id="0" name=""/>
        <dsp:cNvSpPr/>
      </dsp:nvSpPr>
      <dsp:spPr>
        <a:xfrm>
          <a:off x="3156008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6145BB-DA91-474A-A1D9-60B07E30A060}">
      <dsp:nvSpPr>
        <dsp:cNvPr id="0" name=""/>
        <dsp:cNvSpPr/>
      </dsp:nvSpPr>
      <dsp:spPr>
        <a:xfrm>
          <a:off x="3389636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WAF'lerde</a:t>
          </a:r>
          <a:r>
            <a:rPr lang="en-US" sz="1200" b="0" i="0" kern="1200" dirty="0"/>
            <a:t> </a:t>
          </a:r>
          <a:r>
            <a:rPr lang="en-US" sz="1200" b="0" i="0" kern="1200" dirty="0" err="1"/>
            <a:t>geniş</a:t>
          </a:r>
          <a:r>
            <a:rPr lang="en-US" sz="1200" b="0" i="0" kern="1200" dirty="0"/>
            <a:t> </a:t>
          </a:r>
          <a:r>
            <a:rPr lang="en-US" sz="1200" b="0" i="0" kern="1200" dirty="0" err="1"/>
            <a:t>bir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saldırı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yelpazesine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karşı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genel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koruma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sağlar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3423850" y="2070149"/>
        <a:ext cx="1800594" cy="1099711"/>
      </dsp:txXfrm>
    </dsp:sp>
    <dsp:sp modelId="{1A8CFE9D-7150-46F8-8C5F-04E4E0982D1C}">
      <dsp:nvSpPr>
        <dsp:cNvPr id="0" name=""/>
        <dsp:cNvSpPr/>
      </dsp:nvSpPr>
      <dsp:spPr>
        <a:xfrm>
          <a:off x="5842728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Avantajlar:</a:t>
          </a:r>
          <a:endParaRPr lang="en-US" sz="2400" kern="1200"/>
        </a:p>
      </dsp:txBody>
      <dsp:txXfrm>
        <a:off x="5876942" y="609975"/>
        <a:ext cx="2267850" cy="1099711"/>
      </dsp:txXfrm>
    </dsp:sp>
    <dsp:sp modelId="{CB13F202-B6D9-4EB6-824B-D273DC106FB3}">
      <dsp:nvSpPr>
        <dsp:cNvPr id="0" name=""/>
        <dsp:cNvSpPr/>
      </dsp:nvSpPr>
      <dsp:spPr>
        <a:xfrm>
          <a:off x="6076356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FE91C7-C793-4346-A6C4-ABC930D48725}">
      <dsp:nvSpPr>
        <dsp:cNvPr id="0" name=""/>
        <dsp:cNvSpPr/>
      </dsp:nvSpPr>
      <dsp:spPr>
        <a:xfrm>
          <a:off x="6309984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Yüksek</a:t>
          </a:r>
          <a:r>
            <a:rPr lang="en-US" sz="1200" b="0" i="0" kern="1200" dirty="0"/>
            <a:t> </a:t>
          </a:r>
          <a:r>
            <a:rPr lang="en-US" sz="1200" b="0" i="0" kern="1200" dirty="0" err="1"/>
            <a:t>doğruluk</a:t>
          </a:r>
          <a:r>
            <a:rPr lang="en-US" sz="1200" b="0" i="0" kern="1200" dirty="0"/>
            <a:t>, </a:t>
          </a:r>
          <a:r>
            <a:rPr lang="en-US" sz="1200" b="0" i="0" kern="1200" dirty="0" err="1"/>
            <a:t>çeşitli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saldırı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türlerini</a:t>
          </a:r>
          <a:r>
            <a:rPr lang="en-US" sz="1200" b="0" i="0" kern="1200" dirty="0"/>
            <a:t> </a:t>
          </a:r>
          <a:r>
            <a:rPr lang="en-US" sz="1200" b="0" i="0" kern="1200" dirty="0" err="1"/>
            <a:t>işleme</a:t>
          </a:r>
          <a:r>
            <a:rPr lang="en-US" sz="1200" b="0" i="0" kern="1200" dirty="0"/>
            <a:t> </a:t>
          </a:r>
          <a:r>
            <a:rPr lang="en-US" sz="1200" b="0" i="0" kern="1200" dirty="0" err="1"/>
            <a:t>yeteneği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6344198" y="2070149"/>
        <a:ext cx="1800594" cy="1099711"/>
      </dsp:txXfrm>
    </dsp:sp>
    <dsp:sp modelId="{AA6CEE87-D9AA-4A0B-A3F1-868571982221}">
      <dsp:nvSpPr>
        <dsp:cNvPr id="0" name=""/>
        <dsp:cNvSpPr/>
      </dsp:nvSpPr>
      <dsp:spPr>
        <a:xfrm>
          <a:off x="8763076" y="575761"/>
          <a:ext cx="2336278" cy="116813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/>
            <a:t>Dezavantajlar:</a:t>
          </a:r>
          <a:endParaRPr lang="en-US" sz="2400" kern="1200"/>
        </a:p>
      </dsp:txBody>
      <dsp:txXfrm>
        <a:off x="8797290" y="609975"/>
        <a:ext cx="2267850" cy="1099711"/>
      </dsp:txXfrm>
    </dsp:sp>
    <dsp:sp modelId="{1D354458-5FB0-40BB-8434-2D772705F0DD}">
      <dsp:nvSpPr>
        <dsp:cNvPr id="0" name=""/>
        <dsp:cNvSpPr/>
      </dsp:nvSpPr>
      <dsp:spPr>
        <a:xfrm>
          <a:off x="8996704" y="1743901"/>
          <a:ext cx="233627" cy="8761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6104"/>
              </a:lnTo>
              <a:lnTo>
                <a:pt x="233627" y="87610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D1BD59-A5B0-400B-BC56-2D28862ACF3F}">
      <dsp:nvSpPr>
        <dsp:cNvPr id="0" name=""/>
        <dsp:cNvSpPr/>
      </dsp:nvSpPr>
      <dsp:spPr>
        <a:xfrm>
          <a:off x="9230332" y="2035935"/>
          <a:ext cx="1869022" cy="1168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 err="1"/>
            <a:t>Modelin</a:t>
          </a:r>
          <a:r>
            <a:rPr lang="en-US" sz="1200" b="0" i="0" kern="1200" dirty="0"/>
            <a:t> </a:t>
          </a:r>
          <a:r>
            <a:rPr lang="en-US" sz="1200" b="0" i="0" kern="1200" dirty="0" err="1"/>
            <a:t>karmaşıklığı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nedeniyle</a:t>
          </a:r>
          <a:r>
            <a:rPr lang="en-US" sz="1200" b="0" i="0" kern="1200" dirty="0"/>
            <a:t> </a:t>
          </a:r>
          <a:r>
            <a:rPr lang="en-US" sz="1200" b="0" i="0" kern="1200" dirty="0" err="1"/>
            <a:t>iç</a:t>
          </a:r>
          <a:r>
            <a:rPr lang="en-US" sz="1200" b="0" i="0" kern="1200" dirty="0"/>
            <a:t> </a:t>
          </a:r>
          <a:r>
            <a:rPr lang="en-US" sz="1200" b="0" i="0" kern="1200" dirty="0" err="1"/>
            <a:t>yapısı</a:t>
          </a:r>
          <a:r>
            <a:rPr lang="en-US" sz="1200" b="0" i="0" kern="1200" dirty="0"/>
            <a:t> </a:t>
          </a:r>
          <a:r>
            <a:rPr lang="en-US" sz="1200" b="0" i="0" kern="1200" dirty="0" err="1"/>
            <a:t>zordur</a:t>
          </a:r>
          <a:r>
            <a:rPr lang="en-US" sz="1200" b="0" i="0" kern="1200" dirty="0"/>
            <a:t>.</a:t>
          </a:r>
          <a:endParaRPr lang="en-US" sz="1200" kern="1200" dirty="0"/>
        </a:p>
      </dsp:txBody>
      <dsp:txXfrm>
        <a:off x="9264546" y="2070149"/>
        <a:ext cx="1800594" cy="109971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048AFE-95E8-4063-B4A7-0835C20CF208}">
      <dsp:nvSpPr>
        <dsp:cNvPr id="0" name=""/>
        <dsp:cNvSpPr/>
      </dsp:nvSpPr>
      <dsp:spPr>
        <a:xfrm>
          <a:off x="0" y="0"/>
          <a:ext cx="11101136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1B874D-E66E-45E5-893B-999CB191C110}">
      <dsp:nvSpPr>
        <dsp:cNvPr id="0" name=""/>
        <dsp:cNvSpPr/>
      </dsp:nvSpPr>
      <dsp:spPr>
        <a:xfrm>
          <a:off x="0" y="0"/>
          <a:ext cx="2220227" cy="18899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i="0" kern="1200" baseline="0"/>
            <a:t>Tanım</a:t>
          </a:r>
          <a:endParaRPr lang="en-US" sz="3800" kern="1200"/>
        </a:p>
      </dsp:txBody>
      <dsp:txXfrm>
        <a:off x="0" y="0"/>
        <a:ext cx="2220227" cy="1889918"/>
      </dsp:txXfrm>
    </dsp:sp>
    <dsp:sp modelId="{0A77D763-C79F-4251-A249-C1B78D8344C7}">
      <dsp:nvSpPr>
        <dsp:cNvPr id="0" name=""/>
        <dsp:cNvSpPr/>
      </dsp:nvSpPr>
      <dsp:spPr>
        <a:xfrm>
          <a:off x="2386744" y="85821"/>
          <a:ext cx="8714391" cy="17164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/>
            <a:t>Hata matrisi, bir sınıflandırma modelinin performansını değerlendirmek için kullanılan bir matristir. Her bir satır, gerçek sınıfları temsil ederken, her bir sütun tahmin edilen sınıfları temsil eder.</a:t>
          </a:r>
          <a:endParaRPr lang="en-US" sz="1600" kern="1200"/>
        </a:p>
      </dsp:txBody>
      <dsp:txXfrm>
        <a:off x="2386744" y="85821"/>
        <a:ext cx="8714391" cy="1716429"/>
      </dsp:txXfrm>
    </dsp:sp>
    <dsp:sp modelId="{DB0190AB-737C-4C8B-8766-506FA472301F}">
      <dsp:nvSpPr>
        <dsp:cNvPr id="0" name=""/>
        <dsp:cNvSpPr/>
      </dsp:nvSpPr>
      <dsp:spPr>
        <a:xfrm>
          <a:off x="2220227" y="1802251"/>
          <a:ext cx="888090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005204-236B-4F09-9A32-39947AF79A74}">
      <dsp:nvSpPr>
        <dsp:cNvPr id="0" name=""/>
        <dsp:cNvSpPr/>
      </dsp:nvSpPr>
      <dsp:spPr>
        <a:xfrm>
          <a:off x="0" y="1889918"/>
          <a:ext cx="11101136" cy="0"/>
        </a:xfrm>
        <a:prstGeom prst="line">
          <a:avLst/>
        </a:prstGeom>
        <a:solidFill>
          <a:schemeClr val="accent5">
            <a:hueOff val="-977342"/>
            <a:satOff val="-99103"/>
            <a:lumOff val="-31177"/>
            <a:alphaOff val="0"/>
          </a:schemeClr>
        </a:solidFill>
        <a:ln w="12700" cap="flat" cmpd="sng" algn="ctr">
          <a:solidFill>
            <a:schemeClr val="accent5">
              <a:hueOff val="-977342"/>
              <a:satOff val="-99103"/>
              <a:lumOff val="-31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D36242-281B-42D2-BD68-2F8D9741D378}">
      <dsp:nvSpPr>
        <dsp:cNvPr id="0" name=""/>
        <dsp:cNvSpPr/>
      </dsp:nvSpPr>
      <dsp:spPr>
        <a:xfrm>
          <a:off x="0" y="1889918"/>
          <a:ext cx="2220227" cy="18899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i="0" kern="1200" baseline="0"/>
            <a:t>Temel Terimler</a:t>
          </a:r>
          <a:endParaRPr lang="en-US" sz="3800" kern="1200"/>
        </a:p>
      </dsp:txBody>
      <dsp:txXfrm>
        <a:off x="0" y="1889918"/>
        <a:ext cx="2220227" cy="1889918"/>
      </dsp:txXfrm>
    </dsp:sp>
    <dsp:sp modelId="{DDD8E4EE-1C4A-4F11-ABD3-CBCEABCD75EA}">
      <dsp:nvSpPr>
        <dsp:cNvPr id="0" name=""/>
        <dsp:cNvSpPr/>
      </dsp:nvSpPr>
      <dsp:spPr>
        <a:xfrm>
          <a:off x="2386744" y="1912135"/>
          <a:ext cx="8714391" cy="4443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True Positive (TP):</a:t>
          </a:r>
          <a:r>
            <a:rPr lang="en-US" sz="1600" b="0" i="0" kern="1200" baseline="0"/>
            <a:t> Gerçek pozitif örneklerin sayısı.</a:t>
          </a:r>
          <a:endParaRPr lang="en-US" sz="1600" kern="1200"/>
        </a:p>
      </dsp:txBody>
      <dsp:txXfrm>
        <a:off x="2386744" y="1912135"/>
        <a:ext cx="8714391" cy="444333"/>
      </dsp:txXfrm>
    </dsp:sp>
    <dsp:sp modelId="{AF2B40E0-0D0F-4887-A299-8DE9CB79D15F}">
      <dsp:nvSpPr>
        <dsp:cNvPr id="0" name=""/>
        <dsp:cNvSpPr/>
      </dsp:nvSpPr>
      <dsp:spPr>
        <a:xfrm>
          <a:off x="2220227" y="2356469"/>
          <a:ext cx="888090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544707-34FA-4976-9421-AFB6ECF087C1}">
      <dsp:nvSpPr>
        <dsp:cNvPr id="0" name=""/>
        <dsp:cNvSpPr/>
      </dsp:nvSpPr>
      <dsp:spPr>
        <a:xfrm>
          <a:off x="2386744" y="2378685"/>
          <a:ext cx="8714391" cy="4443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True Negative (TN):</a:t>
          </a:r>
          <a:r>
            <a:rPr lang="en-US" sz="1600" b="0" i="0" kern="1200" baseline="0"/>
            <a:t> Gerçek negatif örneklerin sayısı.</a:t>
          </a:r>
          <a:endParaRPr lang="en-US" sz="1600" kern="1200"/>
        </a:p>
      </dsp:txBody>
      <dsp:txXfrm>
        <a:off x="2386744" y="2378685"/>
        <a:ext cx="8714391" cy="444333"/>
      </dsp:txXfrm>
    </dsp:sp>
    <dsp:sp modelId="{09F66F84-4DB9-4659-8E39-296D01894D98}">
      <dsp:nvSpPr>
        <dsp:cNvPr id="0" name=""/>
        <dsp:cNvSpPr/>
      </dsp:nvSpPr>
      <dsp:spPr>
        <a:xfrm>
          <a:off x="2220227" y="2823019"/>
          <a:ext cx="888090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4E9A57-0E40-446F-BA0D-850AC26C056B}">
      <dsp:nvSpPr>
        <dsp:cNvPr id="0" name=""/>
        <dsp:cNvSpPr/>
      </dsp:nvSpPr>
      <dsp:spPr>
        <a:xfrm>
          <a:off x="2386744" y="2845236"/>
          <a:ext cx="8714391" cy="4443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False Positive (FP):</a:t>
          </a:r>
          <a:r>
            <a:rPr lang="en-US" sz="1600" b="0" i="0" kern="1200" baseline="0"/>
            <a:t> Gerçek negatifken pozitif olarak yanlış tahmin edilen örneklerin sayısı.</a:t>
          </a:r>
          <a:endParaRPr lang="en-US" sz="1600" kern="1200"/>
        </a:p>
      </dsp:txBody>
      <dsp:txXfrm>
        <a:off x="2386744" y="2845236"/>
        <a:ext cx="8714391" cy="444333"/>
      </dsp:txXfrm>
    </dsp:sp>
    <dsp:sp modelId="{A847527C-2EC1-4462-999A-F2B07F85AEEB}">
      <dsp:nvSpPr>
        <dsp:cNvPr id="0" name=""/>
        <dsp:cNvSpPr/>
      </dsp:nvSpPr>
      <dsp:spPr>
        <a:xfrm>
          <a:off x="2220227" y="3289570"/>
          <a:ext cx="888090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CE2EEA-7973-40F7-80B0-459214234C9A}">
      <dsp:nvSpPr>
        <dsp:cNvPr id="0" name=""/>
        <dsp:cNvSpPr/>
      </dsp:nvSpPr>
      <dsp:spPr>
        <a:xfrm>
          <a:off x="2386744" y="3311786"/>
          <a:ext cx="8714391" cy="4443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False Negative (FN):</a:t>
          </a:r>
          <a:r>
            <a:rPr lang="en-US" sz="1600" b="0" i="0" kern="1200" baseline="0"/>
            <a:t> Gerçek pozitifken negatif olarak yanlış tahmin edilen örneklerin sayısı.</a:t>
          </a:r>
          <a:endParaRPr lang="en-US" sz="1600" kern="1200"/>
        </a:p>
      </dsp:txBody>
      <dsp:txXfrm>
        <a:off x="2386744" y="3311786"/>
        <a:ext cx="8714391" cy="444333"/>
      </dsp:txXfrm>
    </dsp:sp>
    <dsp:sp modelId="{599D3C9C-EFDA-4D3C-8B41-ACA8E2C3F865}">
      <dsp:nvSpPr>
        <dsp:cNvPr id="0" name=""/>
        <dsp:cNvSpPr/>
      </dsp:nvSpPr>
      <dsp:spPr>
        <a:xfrm>
          <a:off x="2220227" y="3756120"/>
          <a:ext cx="888090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png>
</file>

<file path=ppt/media/image13.jpe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05-Jan-24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923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05-Jan-24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207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05-Jan-24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49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05-Jan-24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73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05-Jan-24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94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05-Jan-24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662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05-Jan-24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81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05-Jan-24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394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05-Jan-24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36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05-Jan-24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7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05-Jan-24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616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05-Jan-24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359104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29" r:id="rId6"/>
    <p:sldLayoutId id="2147483725" r:id="rId7"/>
    <p:sldLayoutId id="2147483726" r:id="rId8"/>
    <p:sldLayoutId id="2147483727" r:id="rId9"/>
    <p:sldLayoutId id="2147483728" r:id="rId10"/>
    <p:sldLayoutId id="214748373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kab.com/important-practices-that-safeguard-your-business-cyber-security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problem-with-ai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DA2DED-514F-E1FC-5E12-0855F559E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53200" y="539999"/>
            <a:ext cx="4500561" cy="4817805"/>
          </a:xfrm>
        </p:spPr>
        <p:txBody>
          <a:bodyPr>
            <a:noAutofit/>
          </a:bodyPr>
          <a:lstStyle/>
          <a:p>
            <a:r>
              <a:rPr lang="en-US" sz="6600" dirty="0" err="1"/>
              <a:t>Yapay</a:t>
            </a:r>
            <a:r>
              <a:rPr lang="en-US" sz="6600" dirty="0"/>
              <a:t> </a:t>
            </a:r>
            <a:r>
              <a:rPr lang="en-US" sz="6600" dirty="0" err="1"/>
              <a:t>Zeka</a:t>
            </a:r>
            <a:r>
              <a:rPr lang="en-US" sz="6600" dirty="0"/>
              <a:t> </a:t>
            </a:r>
            <a:r>
              <a:rPr lang="en-US" sz="6600" dirty="0" err="1"/>
              <a:t>Destekli</a:t>
            </a:r>
            <a:r>
              <a:rPr lang="en-US" sz="6600" dirty="0"/>
              <a:t> Web Application Firewall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A0DE93-82B0-4815-E082-F87E1E4D5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53200" y="5495544"/>
            <a:ext cx="4500561" cy="813181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Kutluhan AZAFLI</a:t>
            </a:r>
          </a:p>
          <a:p>
            <a:pPr algn="r"/>
            <a:r>
              <a:rPr lang="en-US" dirty="0"/>
              <a:t>202511017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B7AF231-444C-44D0-B791-BAFE395E3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1" y="3600"/>
            <a:ext cx="7266875" cy="6854400"/>
            <a:chOff x="4925125" y="3600"/>
            <a:chExt cx="7266875" cy="68544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152793A-5125-41FA-AEF6-96C5463D0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3C1632F-098D-4A05-B248-04B7ABFE0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A85C0F5-DDEB-454E-A0E4-B6F0FB4CA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8527171-1C0A-3F53-D8AB-5B9E458FA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500192"/>
            <a:ext cx="6857980" cy="3857613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</p:spTree>
    <p:extLst>
      <p:ext uri="{BB962C8B-B14F-4D97-AF65-F5344CB8AC3E}">
        <p14:creationId xmlns:p14="http://schemas.microsoft.com/office/powerpoint/2010/main" val="230043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807C163-87AF-4BC4-ADE2-4E5EAFEEE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696E8E-5A50-4F12-9E0B-502F85061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B8A07F7-656D-4B06-860B-4290325213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D932A44-B2F8-4EA5-A529-D1EF350CB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4211287-5AF6-4DE8-9550-CE2475D62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35D3D5B-2BDE-4FFA-AD19-2A6FA11B4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5141913-6183-49C2-BACE-61AF50181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CBF2F32-98FF-4601-8322-C5E0724D9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AF3E2D8-35DA-4B2D-891A-A1594F7DB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543934E-E678-45FF-8C62-1EF71BABE7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B54ED7-1C7F-4C59-B1CB-84D3D9C21C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ABFC7E0-9992-4076-88C6-3354EB12E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03209-5BD8-4B0B-847E-430FFF592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148F2-9061-DBAB-6355-3E971941B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0001"/>
            <a:ext cx="11075080" cy="1809500"/>
          </a:xfrm>
        </p:spPr>
        <p:txBody>
          <a:bodyPr anchor="t">
            <a:normAutofit/>
          </a:bodyPr>
          <a:lstStyle/>
          <a:p>
            <a:r>
              <a:rPr lang="en-US" dirty="0"/>
              <a:t>Multinomial Naive Bayes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40E5A3-9E65-82D4-31EF-5F235B3336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1868858"/>
              </p:ext>
            </p:extLst>
          </p:nvPr>
        </p:nvGraphicFramePr>
        <p:xfrm>
          <a:off x="539750" y="2528888"/>
          <a:ext cx="11101388" cy="377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23146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807C163-87AF-4BC4-ADE2-4E5EAFEEE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696E8E-5A50-4F12-9E0B-502F85061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B8A07F7-656D-4B06-860B-4290325213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D932A44-B2F8-4EA5-A529-D1EF350CB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4211287-5AF6-4DE8-9550-CE2475D62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35D3D5B-2BDE-4FFA-AD19-2A6FA11B4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5141913-6183-49C2-BACE-61AF50181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CBF2F32-98FF-4601-8322-C5E0724D9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AF3E2D8-35DA-4B2D-891A-A1594F7DB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543934E-E678-45FF-8C62-1EF71BABE7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B54ED7-1C7F-4C59-B1CB-84D3D9C21C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ABFC7E0-9992-4076-88C6-3354EB12E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03209-5BD8-4B0B-847E-430FFF592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148F2-9061-DBAB-6355-3E971941B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0001"/>
            <a:ext cx="11075080" cy="1809500"/>
          </a:xfrm>
        </p:spPr>
        <p:txBody>
          <a:bodyPr anchor="t">
            <a:normAutofit/>
          </a:bodyPr>
          <a:lstStyle/>
          <a:p>
            <a:r>
              <a:rPr lang="en-US" dirty="0"/>
              <a:t>Logistic Regression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40E5A3-9E65-82D4-31EF-5F235B3336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7112996"/>
              </p:ext>
            </p:extLst>
          </p:nvPr>
        </p:nvGraphicFramePr>
        <p:xfrm>
          <a:off x="539750" y="2528888"/>
          <a:ext cx="11101388" cy="377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26414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807C163-87AF-4BC4-ADE2-4E5EAFEEE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696E8E-5A50-4F12-9E0B-502F85061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B8A07F7-656D-4B06-860B-4290325213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D932A44-B2F8-4EA5-A529-D1EF350CB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4211287-5AF6-4DE8-9550-CE2475D62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35D3D5B-2BDE-4FFA-AD19-2A6FA11B4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5141913-6183-49C2-BACE-61AF50181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CBF2F32-98FF-4601-8322-C5E0724D9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AF3E2D8-35DA-4B2D-891A-A1594F7DB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543934E-E678-45FF-8C62-1EF71BABE7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B54ED7-1C7F-4C59-B1CB-84D3D9C21C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ABFC7E0-9992-4076-88C6-3354EB12E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03209-5BD8-4B0B-847E-430FFF592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148F2-9061-DBAB-6355-3E971941B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0001"/>
            <a:ext cx="11075080" cy="1809500"/>
          </a:xfrm>
        </p:spPr>
        <p:txBody>
          <a:bodyPr anchor="t">
            <a:normAutofit/>
          </a:bodyPr>
          <a:lstStyle/>
          <a:p>
            <a:r>
              <a:rPr lang="en-US" dirty="0"/>
              <a:t>Support Vector Classifier (SVC)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40E5A3-9E65-82D4-31EF-5F235B3336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8715197"/>
              </p:ext>
            </p:extLst>
          </p:nvPr>
        </p:nvGraphicFramePr>
        <p:xfrm>
          <a:off x="539750" y="2528888"/>
          <a:ext cx="11101388" cy="377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4783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807C163-87AF-4BC4-ADE2-4E5EAFEEE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696E8E-5A50-4F12-9E0B-502F85061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B8A07F7-656D-4B06-860B-4290325213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D932A44-B2F8-4EA5-A529-D1EF350CB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4211287-5AF6-4DE8-9550-CE2475D62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35D3D5B-2BDE-4FFA-AD19-2A6FA11B4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5141913-6183-49C2-BACE-61AF50181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CBF2F32-98FF-4601-8322-C5E0724D9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AF3E2D8-35DA-4B2D-891A-A1594F7DB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543934E-E678-45FF-8C62-1EF71BABE7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B54ED7-1C7F-4C59-B1CB-84D3D9C21C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ABFC7E0-9992-4076-88C6-3354EB12E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03209-5BD8-4B0B-847E-430FFF592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148F2-9061-DBAB-6355-3E971941B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0001"/>
            <a:ext cx="11075080" cy="1809500"/>
          </a:xfrm>
        </p:spPr>
        <p:txBody>
          <a:bodyPr anchor="t">
            <a:normAutofit/>
          </a:bodyPr>
          <a:lstStyle/>
          <a:p>
            <a:r>
              <a:rPr lang="en-US" dirty="0"/>
              <a:t>Random Forest Classifier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40E5A3-9E65-82D4-31EF-5F235B3336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2783897"/>
              </p:ext>
            </p:extLst>
          </p:nvPr>
        </p:nvGraphicFramePr>
        <p:xfrm>
          <a:off x="539750" y="2528888"/>
          <a:ext cx="11101388" cy="377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2841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545350-8A02-B9A3-2C85-B3304E67D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58" y="1926531"/>
            <a:ext cx="4500562" cy="32804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500" dirty="0" err="1"/>
              <a:t>Modellerin</a:t>
            </a:r>
            <a:r>
              <a:rPr lang="en-US" sz="7500" dirty="0"/>
              <a:t> </a:t>
            </a:r>
            <a:r>
              <a:rPr lang="en-US" sz="7500" dirty="0" err="1"/>
              <a:t>Eğitim</a:t>
            </a:r>
            <a:r>
              <a:rPr lang="en-US" sz="7500" dirty="0"/>
              <a:t> </a:t>
            </a:r>
            <a:r>
              <a:rPr lang="en-US" sz="7500" dirty="0" err="1"/>
              <a:t>Süreleri</a:t>
            </a:r>
            <a:endParaRPr lang="en-US" sz="75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8E8BCD-F4BF-A8EE-365B-023041C21F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04891" y="1026384"/>
            <a:ext cx="6171099" cy="479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844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B8B8B0-C3EE-751B-2E6D-1BDB44E67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279" y="1799181"/>
            <a:ext cx="4500562" cy="32524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500" dirty="0" err="1"/>
              <a:t>Modellerin</a:t>
            </a:r>
            <a:r>
              <a:rPr lang="en-US" sz="7500" dirty="0"/>
              <a:t> </a:t>
            </a:r>
            <a:r>
              <a:rPr lang="en-US" sz="7500" dirty="0" err="1"/>
              <a:t>Tahmin</a:t>
            </a:r>
            <a:r>
              <a:rPr lang="en-US" sz="7500" dirty="0"/>
              <a:t> </a:t>
            </a:r>
            <a:r>
              <a:rPr lang="en-US" sz="7500" dirty="0" err="1"/>
              <a:t>Süreleri</a:t>
            </a:r>
            <a:endParaRPr lang="en-US" sz="75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2CBDC1-22E4-4CAE-8188-11860D5180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68748" y="1036207"/>
            <a:ext cx="6048585" cy="477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83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677C3-9EDE-66D5-1C14-7816DE2DE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200" y="540000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800" dirty="0" err="1"/>
              <a:t>Hata</a:t>
            </a:r>
            <a:r>
              <a:rPr lang="en-US" sz="8800" dirty="0"/>
              <a:t> </a:t>
            </a:r>
            <a:r>
              <a:rPr lang="en-US" sz="8800" dirty="0" err="1"/>
              <a:t>Matrisi</a:t>
            </a:r>
            <a:endParaRPr lang="en-US" sz="8800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7AF231-444C-44D0-B791-BAFE395E3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1" y="3600"/>
            <a:ext cx="7266875" cy="6854400"/>
            <a:chOff x="4925125" y="3600"/>
            <a:chExt cx="7266875" cy="68544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152793A-5125-41FA-AEF6-96C5463D0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3C1632F-098D-4A05-B248-04B7ABFE0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A85C0F5-DDEB-454E-A0E4-B6F0FB4CA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7DEBF77-1238-112A-00D8-20661B4A2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416154"/>
            <a:ext cx="6857980" cy="4025689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</p:spTree>
    <p:extLst>
      <p:ext uri="{BB962C8B-B14F-4D97-AF65-F5344CB8AC3E}">
        <p14:creationId xmlns:p14="http://schemas.microsoft.com/office/powerpoint/2010/main" val="3459761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7F832D9-9E09-40D4-AD67-47851A25D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A65E8E-B311-4A24-9366-E9D55E8B8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</p:spPr>
        <p:txBody>
          <a:bodyPr anchor="t">
            <a:normAutofit/>
          </a:bodyPr>
          <a:lstStyle/>
          <a:p>
            <a:r>
              <a:rPr lang="en-US" dirty="0" err="1"/>
              <a:t>Tanım</a:t>
            </a:r>
            <a:r>
              <a:rPr lang="en-US" dirty="0"/>
              <a:t> </a:t>
            </a:r>
            <a:r>
              <a:rPr lang="en-US" dirty="0" err="1"/>
              <a:t>ve</a:t>
            </a:r>
            <a:r>
              <a:rPr lang="en-US" dirty="0"/>
              <a:t> </a:t>
            </a:r>
            <a:r>
              <a:rPr lang="en-US" dirty="0" err="1"/>
              <a:t>Temel</a:t>
            </a:r>
            <a:r>
              <a:rPr lang="en-US" dirty="0"/>
              <a:t> </a:t>
            </a:r>
            <a:r>
              <a:rPr lang="en-US" dirty="0" err="1"/>
              <a:t>Terimler</a:t>
            </a:r>
            <a:endParaRPr lang="en-US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A8E35D13-7B02-C957-B53B-45D7283BC9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2695255"/>
              </p:ext>
            </p:extLst>
          </p:nvPr>
        </p:nvGraphicFramePr>
        <p:xfrm>
          <a:off x="540000" y="2528887"/>
          <a:ext cx="11101136" cy="377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9831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1F9C7F-7201-611D-9AD8-9B672B526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i="0">
                <a:effectLst/>
              </a:rPr>
              <a:t>MultinomialNB Modeli Değerlendirmesi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DF9135-F3E8-8568-77F6-C4CC40BA3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1422" y="913732"/>
            <a:ext cx="6049714" cy="50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1522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2ADF14-A3C3-4CC8-9C84-C0D577BE6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Logistic Regression Modeli Değerlendirmesi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468C8E-BC16-8FC1-6EB7-8E261EEFC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1422" y="913732"/>
            <a:ext cx="6049714" cy="50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495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7F832D9-9E09-40D4-AD67-47851A25D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EA3A3E-D565-7BE8-51E4-AF72F691B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</p:spPr>
        <p:txBody>
          <a:bodyPr anchor="t">
            <a:normAutofit/>
          </a:bodyPr>
          <a:lstStyle/>
          <a:p>
            <a:r>
              <a:rPr lang="en-US" dirty="0"/>
              <a:t>Web Application Firewall </a:t>
            </a:r>
            <a:r>
              <a:rPr lang="en-US"/>
              <a:t>Nedir</a:t>
            </a:r>
            <a:r>
              <a:rPr lang="en-US" dirty="0"/>
              <a:t>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F4B5E44-C57D-DBA2-536E-179D8F31F5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8179519"/>
              </p:ext>
            </p:extLst>
          </p:nvPr>
        </p:nvGraphicFramePr>
        <p:xfrm>
          <a:off x="539750" y="2528888"/>
          <a:ext cx="11101388" cy="377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5673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07FE74-506C-05EE-891F-E9A5340E9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SVC Modeli Değerlendirmesi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F864A2-36CA-2EA6-6348-55EBB898CD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1422" y="913732"/>
            <a:ext cx="6049714" cy="50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30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71EB75-24C4-9727-853E-76620FEF8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/>
              <a:t>RandomForest</a:t>
            </a:r>
            <a:r>
              <a:rPr lang="en-US" sz="4800" dirty="0"/>
              <a:t> Classifier </a:t>
            </a:r>
            <a:r>
              <a:rPr lang="en-US" sz="4800" dirty="0" err="1"/>
              <a:t>Modeli</a:t>
            </a:r>
            <a:r>
              <a:rPr lang="en-US" sz="4800" dirty="0"/>
              <a:t> </a:t>
            </a:r>
            <a:r>
              <a:rPr lang="en-US" sz="4800" dirty="0" err="1"/>
              <a:t>Değerlendirmesi</a:t>
            </a:r>
            <a:endParaRPr lang="en-US" sz="4800" dirty="0"/>
          </a:p>
        </p:txBody>
      </p:sp>
      <p:pic>
        <p:nvPicPr>
          <p:cNvPr id="5" name="Content Placeholder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9E998764-1923-AC02-0E06-FFB5A214E7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1422" y="913732"/>
            <a:ext cx="6049714" cy="50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5494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B9AACA9-BD92-429F-8047-0731DB46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Looney Tunes - That's All Folks">
            <a:hlinkClick r:id="" action="ppaction://media"/>
            <a:extLst>
              <a:ext uri="{FF2B5EF4-FFF2-40B4-BE49-F238E27FC236}">
                <a16:creationId xmlns:a16="http://schemas.microsoft.com/office/drawing/2014/main" id="{90C2345F-28E1-C76D-23D0-BCDAAF35FEB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52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7F832D9-9E09-40D4-AD67-47851A25D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520EE-3B1D-D959-F1FC-B87040215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</p:spPr>
        <p:txBody>
          <a:bodyPr anchor="t">
            <a:normAutofit/>
          </a:bodyPr>
          <a:lstStyle/>
          <a:p>
            <a:r>
              <a:rPr lang="en-US" dirty="0" err="1"/>
              <a:t>Neden</a:t>
            </a:r>
            <a:r>
              <a:rPr lang="en-US" dirty="0"/>
              <a:t> Web Application Firewall </a:t>
            </a:r>
            <a:r>
              <a:rPr lang="en-US" dirty="0" err="1"/>
              <a:t>Kullanmalıyız</a:t>
            </a:r>
            <a:r>
              <a:rPr lang="en-US" dirty="0"/>
              <a:t>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EDAF2EC-1671-E00A-5E84-B65A39B087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8195009"/>
              </p:ext>
            </p:extLst>
          </p:nvPr>
        </p:nvGraphicFramePr>
        <p:xfrm>
          <a:off x="539750" y="2528888"/>
          <a:ext cx="11101388" cy="377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59331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7F832D9-9E09-40D4-AD67-47851A25D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935CD-AEE6-CC82-606F-1F924CEBC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</p:spPr>
        <p:txBody>
          <a:bodyPr anchor="t">
            <a:normAutofit fontScale="90000"/>
          </a:bodyPr>
          <a:lstStyle/>
          <a:p>
            <a:r>
              <a:rPr lang="en-US" dirty="0" err="1"/>
              <a:t>Yapay</a:t>
            </a:r>
            <a:r>
              <a:rPr lang="en-US" dirty="0"/>
              <a:t> </a:t>
            </a:r>
            <a:r>
              <a:rPr lang="en-US" dirty="0" err="1"/>
              <a:t>Zeka</a:t>
            </a:r>
            <a:r>
              <a:rPr lang="en-US" dirty="0"/>
              <a:t> </a:t>
            </a:r>
            <a:r>
              <a:rPr lang="en-US" dirty="0" err="1"/>
              <a:t>Destekli</a:t>
            </a:r>
            <a:r>
              <a:rPr lang="en-US" dirty="0"/>
              <a:t> </a:t>
            </a:r>
            <a:r>
              <a:rPr lang="en-US" dirty="0" err="1"/>
              <a:t>WAF’ın</a:t>
            </a:r>
            <a:r>
              <a:rPr lang="en-US" dirty="0"/>
              <a:t> Kural </a:t>
            </a:r>
            <a:r>
              <a:rPr lang="en-US" dirty="0" err="1"/>
              <a:t>Tabanlı</a:t>
            </a:r>
            <a:r>
              <a:rPr lang="en-US" dirty="0"/>
              <a:t> </a:t>
            </a:r>
            <a:r>
              <a:rPr lang="en-US" dirty="0" err="1"/>
              <a:t>WAF’a</a:t>
            </a:r>
            <a:r>
              <a:rPr lang="en-US" dirty="0"/>
              <a:t> </a:t>
            </a:r>
            <a:r>
              <a:rPr lang="en-US" dirty="0" err="1"/>
              <a:t>Kıyasla</a:t>
            </a:r>
            <a:r>
              <a:rPr lang="en-US" dirty="0"/>
              <a:t> </a:t>
            </a:r>
            <a:r>
              <a:rPr lang="en-US" dirty="0" err="1"/>
              <a:t>Avantajları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A1AF4A-71BB-17CF-68BE-7B53B6BCFE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778325"/>
              </p:ext>
            </p:extLst>
          </p:nvPr>
        </p:nvGraphicFramePr>
        <p:xfrm>
          <a:off x="539750" y="2528888"/>
          <a:ext cx="11101388" cy="377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2649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8131CE-5906-A26A-EDDC-9721CEEBB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200" y="540000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/>
              <a:t>Verisetinin İncelenmesi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B7AF231-444C-44D0-B791-BAFE395E3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1" y="3600"/>
            <a:ext cx="7266875" cy="6854400"/>
            <a:chOff x="4925125" y="3600"/>
            <a:chExt cx="7266875" cy="685440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152793A-5125-41FA-AEF6-96C5463D0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3C1632F-098D-4A05-B248-04B7ABFE0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A85C0F5-DDEB-454E-A0E4-B6F0FB4CA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Content Placeholder 4" descr="Abstract spiral on blue tech background">
            <a:extLst>
              <a:ext uri="{FF2B5EF4-FFF2-40B4-BE49-F238E27FC236}">
                <a16:creationId xmlns:a16="http://schemas.microsoft.com/office/drawing/2014/main" id="{11C4049D-65AD-0D16-3109-F3113AF86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34" r="16215" b="-2"/>
          <a:stretch/>
        </p:blipFill>
        <p:spPr>
          <a:xfrm>
            <a:off x="20" y="-1"/>
            <a:ext cx="685798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</p:spTree>
    <p:extLst>
      <p:ext uri="{BB962C8B-B14F-4D97-AF65-F5344CB8AC3E}">
        <p14:creationId xmlns:p14="http://schemas.microsoft.com/office/powerpoint/2010/main" val="666440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182D455B-C993-4AC2-BAC2-D5C9890CE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4C883C-31AE-FBC0-91A6-8C2330CA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5768725"/>
          </a:xfrm>
        </p:spPr>
        <p:txBody>
          <a:bodyPr anchor="t">
            <a:normAutofit fontScale="90000"/>
          </a:bodyPr>
          <a:lstStyle/>
          <a:p>
            <a:r>
              <a:rPr lang="en-US" sz="5500" dirty="0" err="1">
                <a:latin typeface="+mn-lt"/>
              </a:rPr>
              <a:t>Veriseti</a:t>
            </a:r>
            <a:r>
              <a:rPr lang="en-US" sz="5500" dirty="0">
                <a:latin typeface="+mn-lt"/>
              </a:rPr>
              <a:t> 66 bin </a:t>
            </a:r>
            <a:r>
              <a:rPr lang="en-US" sz="5500" dirty="0" err="1">
                <a:latin typeface="+mn-lt"/>
              </a:rPr>
              <a:t>satırdan</a:t>
            </a:r>
            <a:r>
              <a:rPr lang="en-US" sz="5500" dirty="0">
                <a:latin typeface="+mn-lt"/>
              </a:rPr>
              <a:t> </a:t>
            </a:r>
            <a:r>
              <a:rPr lang="en-US" sz="5500" dirty="0" err="1">
                <a:latin typeface="+mn-lt"/>
              </a:rPr>
              <a:t>oluşmaktadır</a:t>
            </a:r>
            <a:r>
              <a:rPr lang="en-US" sz="5500" dirty="0">
                <a:latin typeface="+mn-lt"/>
              </a:rPr>
              <a:t>. 43 bin normal, 23 bin </a:t>
            </a:r>
            <a:r>
              <a:rPr lang="en-US" sz="5500" dirty="0" err="1">
                <a:latin typeface="+mn-lt"/>
              </a:rPr>
              <a:t>anomali</a:t>
            </a:r>
            <a:r>
              <a:rPr lang="en-US" sz="5500" dirty="0">
                <a:latin typeface="+mn-lt"/>
              </a:rPr>
              <a:t> payload </a:t>
            </a:r>
            <a:r>
              <a:rPr lang="en-US" sz="5500" dirty="0" err="1">
                <a:latin typeface="+mn-lt"/>
              </a:rPr>
              <a:t>içermektedir</a:t>
            </a:r>
            <a:r>
              <a:rPr lang="en-US" sz="5500" dirty="0">
                <a:latin typeface="+mn-lt"/>
              </a:rPr>
              <a:t>.</a:t>
            </a:r>
          </a:p>
        </p:txBody>
      </p:sp>
      <p:pic>
        <p:nvPicPr>
          <p:cNvPr id="5" name="Content Placeholder 4" descr="A blue and orange squares&#10;&#10;Description automatically generated">
            <a:extLst>
              <a:ext uri="{FF2B5EF4-FFF2-40B4-BE49-F238E27FC236}">
                <a16:creationId xmlns:a16="http://schemas.microsoft.com/office/drawing/2014/main" id="{B056557B-739D-E80E-B618-257CB069109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38065" y="1394711"/>
            <a:ext cx="6197407" cy="4059301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14A1868-19B6-B7B4-0CD4-9224D6B55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4304522"/>
            <a:ext cx="6408738" cy="2012178"/>
          </a:xfrm>
        </p:spPr>
        <p:txBody>
          <a:bodyPr anchor="b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035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7F832D9-9E09-40D4-AD67-47851A25D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C632BE-CECB-EB3F-5164-95C84780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</p:spPr>
        <p:txBody>
          <a:bodyPr anchor="t">
            <a:normAutofit/>
          </a:bodyPr>
          <a:lstStyle/>
          <a:p>
            <a:r>
              <a:rPr lang="en-US"/>
              <a:t>Verisetinin Toplanması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50056EB-81CB-4E07-19F3-EF7BAB7B2A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4448418"/>
              </p:ext>
            </p:extLst>
          </p:nvPr>
        </p:nvGraphicFramePr>
        <p:xfrm>
          <a:off x="539750" y="2528888"/>
          <a:ext cx="11101388" cy="377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1718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91C1A9-3A49-ACE2-C602-FAC258AE1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/>
              <a:t>Verisetini İşlemek İçin Yazılan Scriptler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5140F95-13CF-CB6F-0CBE-5587286A34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1422" y="641494"/>
            <a:ext cx="6049714" cy="556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377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D757E2-5A78-C52F-5F28-E5D01DE71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200" y="540000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500" dirty="0" err="1"/>
              <a:t>Kullanılan</a:t>
            </a:r>
            <a:r>
              <a:rPr lang="en-US" sz="7500" dirty="0"/>
              <a:t> </a:t>
            </a:r>
            <a:r>
              <a:rPr lang="en-US" sz="7500" dirty="0" err="1"/>
              <a:t>Modellerin</a:t>
            </a:r>
            <a:r>
              <a:rPr lang="en-US" sz="7500" dirty="0"/>
              <a:t> </a:t>
            </a:r>
            <a:r>
              <a:rPr lang="en-US" sz="7500" dirty="0" err="1"/>
              <a:t>Açıklaması</a:t>
            </a:r>
            <a:endParaRPr lang="en-US" sz="7500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B7AF231-444C-44D0-B791-BAFE395E3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1" y="3600"/>
            <a:ext cx="7266875" cy="6854400"/>
            <a:chOff x="4925125" y="3600"/>
            <a:chExt cx="7266875" cy="68544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152793A-5125-41FA-AEF6-96C5463D0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3C1632F-098D-4A05-B248-04B7ABFE0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A85C0F5-DDEB-454E-A0E4-B6F0FB4CA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 descr="Çok renkli konfeti">
            <a:extLst>
              <a:ext uri="{FF2B5EF4-FFF2-40B4-BE49-F238E27FC236}">
                <a16:creationId xmlns:a16="http://schemas.microsoft.com/office/drawing/2014/main" id="{2FE3751F-B1D2-41F1-798D-74FE877661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78" r="2571" b="-2"/>
          <a:stretch/>
        </p:blipFill>
        <p:spPr>
          <a:xfrm>
            <a:off x="20" y="-1"/>
            <a:ext cx="685798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</p:spTree>
    <p:extLst>
      <p:ext uri="{BB962C8B-B14F-4D97-AF65-F5344CB8AC3E}">
        <p14:creationId xmlns:p14="http://schemas.microsoft.com/office/powerpoint/2010/main" val="3796503688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Glow">
      <a:dk1>
        <a:sysClr val="windowText" lastClr="000000"/>
      </a:dk1>
      <a:lt1>
        <a:sysClr val="window" lastClr="FFFFFF"/>
      </a:lt1>
      <a:dk2>
        <a:srgbClr val="00000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523</Words>
  <Application>Microsoft Office PowerPoint</Application>
  <PresentationFormat>Widescreen</PresentationFormat>
  <Paragraphs>76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Avenir Next LT Pro</vt:lpstr>
      <vt:lpstr>Bell MT</vt:lpstr>
      <vt:lpstr>GlowVTI</vt:lpstr>
      <vt:lpstr>Yapay Zeka Destekli Web Application Firewall</vt:lpstr>
      <vt:lpstr>Web Application Firewall Nedir?</vt:lpstr>
      <vt:lpstr>Neden Web Application Firewall Kullanmalıyız?</vt:lpstr>
      <vt:lpstr>Yapay Zeka Destekli WAF’ın Kural Tabanlı WAF’a Kıyasla Avantajları</vt:lpstr>
      <vt:lpstr>Verisetinin İncelenmesi</vt:lpstr>
      <vt:lpstr>Veriseti 66 bin satırdan oluşmaktadır. 43 bin normal, 23 bin anomali payload içermektedir.</vt:lpstr>
      <vt:lpstr>Verisetinin Toplanması</vt:lpstr>
      <vt:lpstr>Verisetini İşlemek İçin Yazılan Scriptler</vt:lpstr>
      <vt:lpstr>Kullanılan Modellerin Açıklaması</vt:lpstr>
      <vt:lpstr>Multinomial Naive Bayes</vt:lpstr>
      <vt:lpstr>Logistic Regression</vt:lpstr>
      <vt:lpstr>Support Vector Classifier (SVC)</vt:lpstr>
      <vt:lpstr>Random Forest Classifier</vt:lpstr>
      <vt:lpstr>Modellerin Eğitim Süreleri</vt:lpstr>
      <vt:lpstr>Modellerin Tahmin Süreleri</vt:lpstr>
      <vt:lpstr>Hata Matrisi</vt:lpstr>
      <vt:lpstr>Tanım ve Temel Terimler</vt:lpstr>
      <vt:lpstr>MultinomialNB Modeli Değerlendirmesi</vt:lpstr>
      <vt:lpstr>Logistic Regression Modeli Değerlendirmesi</vt:lpstr>
      <vt:lpstr>SVC Modeli Değerlendirmesi</vt:lpstr>
      <vt:lpstr>RandomForest Classifier Modeli Değerlendirmesi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Yapay Zeka Destekli Web Application Firewall</dc:title>
  <dc:creator>Kutluhan Azaflı</dc:creator>
  <cp:lastModifiedBy>Kutluhan Azaflı</cp:lastModifiedBy>
  <cp:revision>29</cp:revision>
  <dcterms:created xsi:type="dcterms:W3CDTF">2024-01-05T12:07:30Z</dcterms:created>
  <dcterms:modified xsi:type="dcterms:W3CDTF">2024-01-05T14:01:24Z</dcterms:modified>
</cp:coreProperties>
</file>

<file path=docProps/thumbnail.jpeg>
</file>